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77" r:id="rId4"/>
    <p:sldId id="375" r:id="rId5"/>
    <p:sldId id="376" r:id="rId6"/>
    <p:sldId id="362" r:id="rId7"/>
    <p:sldId id="363" r:id="rId8"/>
    <p:sldId id="364" r:id="rId9"/>
    <p:sldId id="279" r:id="rId10"/>
    <p:sldId id="301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61" r:id="rId22"/>
    <p:sldId id="501" r:id="rId23"/>
    <p:sldId id="33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F8CB0-9AA6-45AC-A96F-1D3909D5AB3C}" v="3" dt="2021-08-31T02:59:16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6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82" y="6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B0FF8CB0-9AA6-45AC-A96F-1D3909D5AB3C}"/>
    <pc:docChg chg="addSld modSld sldOrd modMainMaster">
      <pc:chgData name="Nasil Phạm" userId="72956dafe1aa49c0" providerId="LiveId" clId="{B0FF8CB0-9AA6-45AC-A96F-1D3909D5AB3C}" dt="2021-08-31T02:59:16.985" v="12"/>
      <pc:docMkLst>
        <pc:docMk/>
      </pc:docMkLst>
      <pc:sldChg chg="add">
        <pc:chgData name="Nasil Phạm" userId="72956dafe1aa49c0" providerId="LiveId" clId="{B0FF8CB0-9AA6-45AC-A96F-1D3909D5AB3C}" dt="2021-08-31T02:59:16.985" v="12"/>
        <pc:sldMkLst>
          <pc:docMk/>
          <pc:sldMk cId="2948499370" sldId="333"/>
        </pc:sldMkLst>
      </pc:sldChg>
      <pc:sldChg chg="new ord">
        <pc:chgData name="Nasil Phạm" userId="72956dafe1aa49c0" providerId="LiveId" clId="{B0FF8CB0-9AA6-45AC-A96F-1D3909D5AB3C}" dt="2021-08-31T02:58:31.506" v="10"/>
        <pc:sldMkLst>
          <pc:docMk/>
          <pc:sldMk cId="1975064936" sldId="377"/>
        </pc:sldMkLst>
      </pc:sldChg>
      <pc:sldChg chg="add">
        <pc:chgData name="Nasil Phạm" userId="72956dafe1aa49c0" providerId="LiveId" clId="{B0FF8CB0-9AA6-45AC-A96F-1D3909D5AB3C}" dt="2021-08-31T02:59:16.985" v="12"/>
        <pc:sldMkLst>
          <pc:docMk/>
          <pc:sldMk cId="2691325579" sldId="501"/>
        </pc:sldMkLst>
      </pc:sldChg>
      <pc:sldMasterChg chg="modSldLayout">
        <pc:chgData name="Nasil Phạm" userId="72956dafe1aa49c0" providerId="LiveId" clId="{B0FF8CB0-9AA6-45AC-A96F-1D3909D5AB3C}" dt="2021-08-31T02:58:47.562" v="11" actId="16037"/>
        <pc:sldMasterMkLst>
          <pc:docMk/>
          <pc:sldMasterMk cId="691698797" sldId="2147483651"/>
        </pc:sldMasterMkLst>
        <pc:sldLayoutChg chg="modSp mod">
          <pc:chgData name="Nasil Phạm" userId="72956dafe1aa49c0" providerId="LiveId" clId="{B0FF8CB0-9AA6-45AC-A96F-1D3909D5AB3C}" dt="2021-08-31T02:58:47.562" v="11" actId="16037"/>
          <pc:sldLayoutMkLst>
            <pc:docMk/>
            <pc:sldMasterMk cId="691698797" sldId="2147483651"/>
            <pc:sldLayoutMk cId="1352400041" sldId="2147483674"/>
          </pc:sldLayoutMkLst>
          <pc:spChg chg="mod">
            <ac:chgData name="Nasil Phạm" userId="72956dafe1aa49c0" providerId="LiveId" clId="{B0FF8CB0-9AA6-45AC-A96F-1D3909D5AB3C}" dt="2021-08-31T02:58:47.562" v="11" actId="16037"/>
            <ac:spMkLst>
              <pc:docMk/>
              <pc:sldMasterMk cId="691698797" sldId="2147483651"/>
              <pc:sldLayoutMk cId="1352400041" sldId="2147483674"/>
              <ac:spMk id="6" creationId="{0D1DD2F0-1E09-4BE6-A7DE-8C06ACE2AA75}"/>
            </ac:spMkLst>
          </pc:spChg>
          <pc:spChg chg="mod">
            <ac:chgData name="Nasil Phạm" userId="72956dafe1aa49c0" providerId="LiveId" clId="{B0FF8CB0-9AA6-45AC-A96F-1D3909D5AB3C}" dt="2021-08-31T02:58:24.527" v="7" actId="20577"/>
            <ac:spMkLst>
              <pc:docMk/>
              <pc:sldMasterMk cId="691698797" sldId="2147483651"/>
              <pc:sldLayoutMk cId="1352400041" sldId="2147483674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6: Sports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2: Reading</a:t>
            </a:r>
          </a:p>
        </p:txBody>
      </p:sp>
    </p:spTree>
    <p:extLst>
      <p:ext uri="{BB962C8B-B14F-4D97-AF65-F5344CB8AC3E}">
        <p14:creationId xmlns:p14="http://schemas.microsoft.com/office/powerpoint/2010/main" val="135240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42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172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509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90BA5AE-2490-419A-9546-402D02F0F43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7F9885DB-8EEC-4DEC-B04E-A35EA931C0F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F8820DFE-35B9-44E0-883B-A21DCD7C750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03E213-D4DF-4EF0-9F61-659F284976AB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3FE02D-42B7-4C9D-8A1E-1D89D526B2C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D5CB49-7A8E-4E79-8B3F-4B08186A005B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D770D03-D2D1-48C9-8D60-8B6B995F402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막힌 원호 14">
            <a:extLst>
              <a:ext uri="{FF2B5EF4-FFF2-40B4-BE49-F238E27FC236}">
                <a16:creationId xmlns:a16="http://schemas.microsoft.com/office/drawing/2014/main" id="{8BBD93FA-C902-44BC-A5BA-59A5998BE45C}"/>
              </a:ext>
            </a:extLst>
          </p:cNvPr>
          <p:cNvSpPr/>
          <p:nvPr userDrawn="1"/>
        </p:nvSpPr>
        <p:spPr>
          <a:xfrm>
            <a:off x="4093892" y="173626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2E342667-10AA-49D5-AE1F-137CD2CCB9D7}"/>
              </a:ext>
            </a:extLst>
          </p:cNvPr>
          <p:cNvGrpSpPr/>
          <p:nvPr userDrawn="1"/>
        </p:nvGrpSpPr>
        <p:grpSpPr>
          <a:xfrm>
            <a:off x="580088" y="2156930"/>
            <a:ext cx="4675576" cy="3677420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9C1B7D-C3CE-418C-9D63-709049FC27E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DD3A80-9D01-4A09-9582-D2AE8F633F6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DD594B-BBD5-43B3-A91A-753123B90D5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315B81-0243-4AF0-8FD9-D9F2016F5FC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EB18CD-553D-4A06-9CD9-FE5BB3A03B8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1E64BB-2DFD-43AE-BCB2-02903F91BAE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CC7839-251D-4AC4-90DF-2C24A60C3AA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FF6E2B2-9E41-4BAB-8E49-E2A69BA3BB6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373EB29B-D8B2-4E67-86D0-A7E8DEE9DF5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45720" y="2311004"/>
            <a:ext cx="4398848" cy="2559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A0E8F74-C84A-4E87-A4DB-96386B2C2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12A43D-C1F5-4390-B49E-5FBD8861E8A1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431CBC-18C0-4B51-88D8-2EF236882C33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64C95D7-63F7-4F73-9BB1-8F284217E91C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7E6A7A2-8B51-48FF-A13A-1C46967E3EB3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652011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272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C11A-0506-4147-84D2-CA3E6E9A52EA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A990-251E-494A-A754-A2608D99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6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79DA6E-C333-45BB-ABFC-1B567DA0BFEA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2BCAAC-80AC-48BC-AACC-0512DECB3B8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83F4D5-2B2F-4060-8579-3D6D47C3B5C9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894459C-F0AA-428E-81C7-01B1779992A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Graphic 10">
            <a:extLst>
              <a:ext uri="{FF2B5EF4-FFF2-40B4-BE49-F238E27FC236}">
                <a16:creationId xmlns:a16="http://schemas.microsoft.com/office/drawing/2014/main" id="{68F1FB5C-9360-4E55-A7B6-64DE491B3CB0}"/>
              </a:ext>
            </a:extLst>
          </p:cNvPr>
          <p:cNvSpPr/>
          <p:nvPr userDrawn="1"/>
        </p:nvSpPr>
        <p:spPr>
          <a:xfrm flipH="1">
            <a:off x="10896600" y="5624055"/>
            <a:ext cx="1068843" cy="965339"/>
          </a:xfrm>
          <a:custGeom>
            <a:avLst/>
            <a:gdLst>
              <a:gd name="connsiteX0" fmla="*/ 44313 w 2823151"/>
              <a:gd name="connsiteY0" fmla="*/ 2550154 h 2549768"/>
              <a:gd name="connsiteX1" fmla="*/ 734 w 2823151"/>
              <a:gd name="connsiteY1" fmla="*/ 2446485 h 2549768"/>
              <a:gd name="connsiteX2" fmla="*/ 10208 w 2823151"/>
              <a:gd name="connsiteY2" fmla="*/ 2351478 h 2549768"/>
              <a:gd name="connsiteX3" fmla="*/ 13185 w 2823151"/>
              <a:gd name="connsiteY3" fmla="*/ 2327388 h 2549768"/>
              <a:gd name="connsiteX4" fmla="*/ 1817 w 2823151"/>
              <a:gd name="connsiteY4" fmla="*/ 2133313 h 2549768"/>
              <a:gd name="connsiteX5" fmla="*/ 14268 w 2823151"/>
              <a:gd name="connsiteY5" fmla="*/ 2059960 h 2549768"/>
              <a:gd name="connsiteX6" fmla="*/ 74899 w 2823151"/>
              <a:gd name="connsiteY6" fmla="*/ 2046426 h 2549768"/>
              <a:gd name="connsiteX7" fmla="*/ 101967 w 2823151"/>
              <a:gd name="connsiteY7" fmla="*/ 2051840 h 2549768"/>
              <a:gd name="connsiteX8" fmla="*/ 125245 w 2823151"/>
              <a:gd name="connsiteY8" fmla="*/ 2058336 h 2549768"/>
              <a:gd name="connsiteX9" fmla="*/ 195079 w 2823151"/>
              <a:gd name="connsiteY9" fmla="*/ 2050486 h 2549768"/>
              <a:gd name="connsiteX10" fmla="*/ 328523 w 2823151"/>
              <a:gd name="connsiteY10" fmla="*/ 1931930 h 2549768"/>
              <a:gd name="connsiteX11" fmla="*/ 403771 w 2823151"/>
              <a:gd name="connsiteY11" fmla="*/ 1852893 h 2549768"/>
              <a:gd name="connsiteX12" fmla="*/ 473064 w 2823151"/>
              <a:gd name="connsiteY12" fmla="*/ 1774668 h 2549768"/>
              <a:gd name="connsiteX13" fmla="*/ 568071 w 2823151"/>
              <a:gd name="connsiteY13" fmla="*/ 1697796 h 2549768"/>
              <a:gd name="connsiteX14" fmla="*/ 649003 w 2823151"/>
              <a:gd name="connsiteY14" fmla="*/ 1653405 h 2549768"/>
              <a:gd name="connsiteX15" fmla="*/ 708823 w 2823151"/>
              <a:gd name="connsiteY15" fmla="*/ 1625255 h 2549768"/>
              <a:gd name="connsiteX16" fmla="*/ 727499 w 2823151"/>
              <a:gd name="connsiteY16" fmla="*/ 1613886 h 2549768"/>
              <a:gd name="connsiteX17" fmla="*/ 795168 w 2823151"/>
              <a:gd name="connsiteY17" fmla="*/ 1552713 h 2549768"/>
              <a:gd name="connsiteX18" fmla="*/ 820341 w 2823151"/>
              <a:gd name="connsiteY18" fmla="*/ 1515631 h 2549768"/>
              <a:gd name="connsiteX19" fmla="*/ 867439 w 2823151"/>
              <a:gd name="connsiteY19" fmla="*/ 1442819 h 2549768"/>
              <a:gd name="connsiteX20" fmla="*/ 981393 w 2823151"/>
              <a:gd name="connsiteY20" fmla="*/ 1296383 h 2549768"/>
              <a:gd name="connsiteX21" fmla="*/ 1016581 w 2823151"/>
              <a:gd name="connsiteY21" fmla="*/ 1263090 h 2549768"/>
              <a:gd name="connsiteX22" fmla="*/ 1046356 w 2823151"/>
              <a:gd name="connsiteY22" fmla="*/ 1222759 h 2549768"/>
              <a:gd name="connsiteX23" fmla="*/ 1065303 w 2823151"/>
              <a:gd name="connsiteY23" fmla="*/ 1157797 h 2549768"/>
              <a:gd name="connsiteX24" fmla="*/ 1114566 w 2823151"/>
              <a:gd name="connsiteY24" fmla="*/ 1020023 h 2549768"/>
              <a:gd name="connsiteX25" fmla="*/ 1167618 w 2823151"/>
              <a:gd name="connsiteY25" fmla="*/ 962910 h 2549768"/>
              <a:gd name="connsiteX26" fmla="*/ 1210385 w 2823151"/>
              <a:gd name="connsiteY26" fmla="*/ 936113 h 2549768"/>
              <a:gd name="connsiteX27" fmla="*/ 1265603 w 2823151"/>
              <a:gd name="connsiteY27" fmla="*/ 900925 h 2549768"/>
              <a:gd name="connsiteX28" fmla="*/ 1275348 w 2823151"/>
              <a:gd name="connsiteY28" fmla="*/ 896053 h 2549768"/>
              <a:gd name="connsiteX29" fmla="*/ 1319738 w 2823151"/>
              <a:gd name="connsiteY29" fmla="*/ 866279 h 2549768"/>
              <a:gd name="connsiteX30" fmla="*/ 1368189 w 2823151"/>
              <a:gd name="connsiteY30" fmla="*/ 823783 h 2549768"/>
              <a:gd name="connsiteX31" fmla="*/ 1397152 w 2823151"/>
              <a:gd name="connsiteY31" fmla="*/ 795362 h 2549768"/>
              <a:gd name="connsiteX32" fmla="*/ 1426926 w 2823151"/>
              <a:gd name="connsiteY32" fmla="*/ 764505 h 2549768"/>
              <a:gd name="connsiteX33" fmla="*/ 1438565 w 2823151"/>
              <a:gd name="connsiteY33" fmla="*/ 753136 h 2549768"/>
              <a:gd name="connsiteX34" fmla="*/ 1474294 w 2823151"/>
              <a:gd name="connsiteY34" fmla="*/ 707121 h 2549768"/>
              <a:gd name="connsiteX35" fmla="*/ 1506234 w 2823151"/>
              <a:gd name="connsiteY35" fmla="*/ 658400 h 2549768"/>
              <a:gd name="connsiteX36" fmla="*/ 1524369 w 2823151"/>
              <a:gd name="connsiteY36" fmla="*/ 635122 h 2549768"/>
              <a:gd name="connsiteX37" fmla="*/ 1642384 w 2823151"/>
              <a:gd name="connsiteY37" fmla="*/ 499784 h 2549768"/>
              <a:gd name="connsiteX38" fmla="*/ 1685151 w 2823151"/>
              <a:gd name="connsiteY38" fmla="*/ 458370 h 2549768"/>
              <a:gd name="connsiteX39" fmla="*/ 1744429 w 2823151"/>
              <a:gd name="connsiteY39" fmla="*/ 385017 h 2549768"/>
              <a:gd name="connsiteX40" fmla="*/ 1738745 w 2823151"/>
              <a:gd name="connsiteY40" fmla="*/ 361739 h 2549768"/>
              <a:gd name="connsiteX41" fmla="*/ 1641031 w 2823151"/>
              <a:gd name="connsiteY41" fmla="*/ 283513 h 2549768"/>
              <a:gd name="connsiteX42" fmla="*/ 1602595 w 2823151"/>
              <a:gd name="connsiteY42" fmla="*/ 248867 h 2549768"/>
              <a:gd name="connsiteX43" fmla="*/ 1585813 w 2823151"/>
              <a:gd name="connsiteY43" fmla="*/ 242912 h 2549768"/>
              <a:gd name="connsiteX44" fmla="*/ 1455076 w 2823151"/>
              <a:gd name="connsiteY44" fmla="*/ 238311 h 2549768"/>
              <a:gd name="connsiteX45" fmla="*/ 1364129 w 2823151"/>
              <a:gd name="connsiteY45" fmla="*/ 221258 h 2549768"/>
              <a:gd name="connsiteX46" fmla="*/ 1182776 w 2823151"/>
              <a:gd name="connsiteY46" fmla="*/ 226401 h 2549768"/>
              <a:gd name="connsiteX47" fmla="*/ 1140010 w 2823151"/>
              <a:gd name="connsiteY47" fmla="*/ 243724 h 2549768"/>
              <a:gd name="connsiteX48" fmla="*/ 1109694 w 2823151"/>
              <a:gd name="connsiteY48" fmla="*/ 255904 h 2549768"/>
              <a:gd name="connsiteX49" fmla="*/ 1039318 w 2823151"/>
              <a:gd name="connsiteY49" fmla="*/ 310852 h 2549768"/>
              <a:gd name="connsiteX50" fmla="*/ 1035258 w 2823151"/>
              <a:gd name="connsiteY50" fmla="*/ 336837 h 2549768"/>
              <a:gd name="connsiteX51" fmla="*/ 1030115 w 2823151"/>
              <a:gd name="connsiteY51" fmla="*/ 348746 h 2549768"/>
              <a:gd name="connsiteX52" fmla="*/ 1007378 w 2823151"/>
              <a:gd name="connsiteY52" fmla="*/ 341438 h 2549768"/>
              <a:gd name="connsiteX53" fmla="*/ 1014686 w 2823151"/>
              <a:gd name="connsiteY53" fmla="*/ 271062 h 2549768"/>
              <a:gd name="connsiteX54" fmla="*/ 1023348 w 2823151"/>
              <a:gd name="connsiteY54" fmla="*/ 249950 h 2549768"/>
              <a:gd name="connsiteX55" fmla="*/ 1017393 w 2823151"/>
              <a:gd name="connsiteY55" fmla="*/ 241017 h 2549768"/>
              <a:gd name="connsiteX56" fmla="*/ 960551 w 2823151"/>
              <a:gd name="connsiteY56" fmla="*/ 236957 h 2549768"/>
              <a:gd name="connsiteX57" fmla="*/ 864461 w 2823151"/>
              <a:gd name="connsiteY57" fmla="*/ 246431 h 2549768"/>
              <a:gd name="connsiteX58" fmla="*/ 850115 w 2823151"/>
              <a:gd name="connsiteY58" fmla="*/ 232085 h 2549768"/>
              <a:gd name="connsiteX59" fmla="*/ 862296 w 2823151"/>
              <a:gd name="connsiteY59" fmla="*/ 212326 h 2549768"/>
              <a:gd name="connsiteX60" fmla="*/ 948371 w 2823151"/>
              <a:gd name="connsiteY60" fmla="*/ 194461 h 2549768"/>
              <a:gd name="connsiteX61" fmla="*/ 962987 w 2823151"/>
              <a:gd name="connsiteY61" fmla="*/ 184446 h 2549768"/>
              <a:gd name="connsiteX62" fmla="*/ 953784 w 2823151"/>
              <a:gd name="connsiteY62" fmla="*/ 182551 h 2549768"/>
              <a:gd name="connsiteX63" fmla="*/ 853634 w 2823151"/>
              <a:gd name="connsiteY63" fmla="*/ 176867 h 2549768"/>
              <a:gd name="connsiteX64" fmla="*/ 836852 w 2823151"/>
              <a:gd name="connsiteY64" fmla="*/ 144115 h 2549768"/>
              <a:gd name="connsiteX65" fmla="*/ 852822 w 2823151"/>
              <a:gd name="connsiteY65" fmla="*/ 138702 h 2549768"/>
              <a:gd name="connsiteX66" fmla="*/ 958657 w 2823151"/>
              <a:gd name="connsiteY66" fmla="*/ 141409 h 2549768"/>
              <a:gd name="connsiteX67" fmla="*/ 970566 w 2823151"/>
              <a:gd name="connsiteY67" fmla="*/ 137890 h 2549768"/>
              <a:gd name="connsiteX68" fmla="*/ 938356 w 2823151"/>
              <a:gd name="connsiteY68" fmla="*/ 128416 h 2549768"/>
              <a:gd name="connsiteX69" fmla="*/ 879078 w 2823151"/>
              <a:gd name="connsiteY69" fmla="*/ 108386 h 2549768"/>
              <a:gd name="connsiteX70" fmla="*/ 869604 w 2823151"/>
              <a:gd name="connsiteY70" fmla="*/ 82130 h 2549768"/>
              <a:gd name="connsiteX71" fmla="*/ 892612 w 2823151"/>
              <a:gd name="connsiteY71" fmla="*/ 72927 h 2549768"/>
              <a:gd name="connsiteX72" fmla="*/ 986536 w 2823151"/>
              <a:gd name="connsiteY72" fmla="*/ 100536 h 2549768"/>
              <a:gd name="connsiteX73" fmla="*/ 995468 w 2823151"/>
              <a:gd name="connsiteY73" fmla="*/ 96747 h 2549768"/>
              <a:gd name="connsiteX74" fmla="*/ 995468 w 2823151"/>
              <a:gd name="connsiteY74" fmla="*/ 87003 h 2549768"/>
              <a:gd name="connsiteX75" fmla="*/ 957574 w 2823151"/>
              <a:gd name="connsiteY75" fmla="*/ 43153 h 2549768"/>
              <a:gd name="connsiteX76" fmla="*/ 943228 w 2823151"/>
              <a:gd name="connsiteY76" fmla="*/ 29619 h 2549768"/>
              <a:gd name="connsiteX77" fmla="*/ 940251 w 2823151"/>
              <a:gd name="connsiteY77" fmla="*/ 6612 h 2549768"/>
              <a:gd name="connsiteX78" fmla="*/ 962987 w 2823151"/>
              <a:gd name="connsiteY78" fmla="*/ 2552 h 2549768"/>
              <a:gd name="connsiteX79" fmla="*/ 975438 w 2823151"/>
              <a:gd name="connsiteY79" fmla="*/ 11484 h 2549768"/>
              <a:gd name="connsiteX80" fmla="*/ 995739 w 2823151"/>
              <a:gd name="connsiteY80" fmla="*/ 29890 h 2549768"/>
              <a:gd name="connsiteX81" fmla="*/ 1100491 w 2823151"/>
              <a:gd name="connsiteY81" fmla="*/ 81318 h 2549768"/>
              <a:gd name="connsiteX82" fmla="*/ 1159498 w 2823151"/>
              <a:gd name="connsiteY82" fmla="*/ 101890 h 2549768"/>
              <a:gd name="connsiteX83" fmla="*/ 1211197 w 2823151"/>
              <a:gd name="connsiteY83" fmla="*/ 106762 h 2549768"/>
              <a:gd name="connsiteX84" fmla="*/ 1399047 w 2823151"/>
              <a:gd name="connsiteY84" fmla="*/ 83484 h 2549768"/>
              <a:gd name="connsiteX85" fmla="*/ 1581753 w 2823151"/>
              <a:gd name="connsiteY85" fmla="*/ 88897 h 2549768"/>
              <a:gd name="connsiteX86" fmla="*/ 1602595 w 2823151"/>
              <a:gd name="connsiteY86" fmla="*/ 90521 h 2549768"/>
              <a:gd name="connsiteX87" fmla="*/ 1643467 w 2823151"/>
              <a:gd name="connsiteY87" fmla="*/ 104055 h 2549768"/>
              <a:gd name="connsiteX88" fmla="*/ 1720610 w 2823151"/>
              <a:gd name="connsiteY88" fmla="*/ 143033 h 2549768"/>
              <a:gd name="connsiteX89" fmla="*/ 1783948 w 2823151"/>
              <a:gd name="connsiteY89" fmla="*/ 173890 h 2549768"/>
              <a:gd name="connsiteX90" fmla="*/ 1796128 w 2823151"/>
              <a:gd name="connsiteY90" fmla="*/ 179032 h 2549768"/>
              <a:gd name="connsiteX91" fmla="*/ 1891135 w 2823151"/>
              <a:gd name="connsiteY91" fmla="*/ 221258 h 2549768"/>
              <a:gd name="connsiteX92" fmla="*/ 1976940 w 2823151"/>
              <a:gd name="connsiteY92" fmla="*/ 261047 h 2549768"/>
              <a:gd name="connsiteX93" fmla="*/ 2044338 w 2823151"/>
              <a:gd name="connsiteY93" fmla="*/ 314370 h 2549768"/>
              <a:gd name="connsiteX94" fmla="*/ 2058955 w 2823151"/>
              <a:gd name="connsiteY94" fmla="*/ 328987 h 2549768"/>
              <a:gd name="connsiteX95" fmla="*/ 2077631 w 2823151"/>
              <a:gd name="connsiteY95" fmla="*/ 321408 h 2549768"/>
              <a:gd name="connsiteX96" fmla="*/ 2105782 w 2823151"/>
              <a:gd name="connsiteY96" fmla="*/ 267002 h 2549768"/>
              <a:gd name="connsiteX97" fmla="*/ 2135556 w 2823151"/>
              <a:gd name="connsiteY97" fmla="*/ 238311 h 2549768"/>
              <a:gd name="connsiteX98" fmla="*/ 2188067 w 2823151"/>
              <a:gd name="connsiteY98" fmla="*/ 213679 h 2549768"/>
              <a:gd name="connsiteX99" fmla="*/ 2326112 w 2823151"/>
              <a:gd name="connsiteY99" fmla="*/ 207724 h 2549768"/>
              <a:gd name="connsiteX100" fmla="*/ 2362382 w 2823151"/>
              <a:gd name="connsiteY100" fmla="*/ 229649 h 2549768"/>
              <a:gd name="connsiteX101" fmla="*/ 2390533 w 2823151"/>
              <a:gd name="connsiteY101" fmla="*/ 244536 h 2549768"/>
              <a:gd name="connsiteX102" fmla="*/ 2411916 w 2823151"/>
              <a:gd name="connsiteY102" fmla="*/ 253198 h 2549768"/>
              <a:gd name="connsiteX103" fmla="*/ 2420578 w 2823151"/>
              <a:gd name="connsiteY103" fmla="*/ 257529 h 2549768"/>
              <a:gd name="connsiteX104" fmla="*/ 2445751 w 2823151"/>
              <a:gd name="connsiteY104" fmla="*/ 280536 h 2549768"/>
              <a:gd name="connsiteX105" fmla="*/ 2459284 w 2823151"/>
              <a:gd name="connsiteY105" fmla="*/ 295423 h 2549768"/>
              <a:gd name="connsiteX106" fmla="*/ 2512608 w 2823151"/>
              <a:gd name="connsiteY106" fmla="*/ 393949 h 2549768"/>
              <a:gd name="connsiteX107" fmla="*/ 2513420 w 2823151"/>
              <a:gd name="connsiteY107" fmla="*/ 403694 h 2549768"/>
              <a:gd name="connsiteX108" fmla="*/ 2502322 w 2823151"/>
              <a:gd name="connsiteY108" fmla="*/ 445107 h 2549768"/>
              <a:gd name="connsiteX109" fmla="*/ 2479856 w 2823151"/>
              <a:gd name="connsiteY109" fmla="*/ 450250 h 2549768"/>
              <a:gd name="connsiteX110" fmla="*/ 2440608 w 2823151"/>
              <a:gd name="connsiteY110" fmla="*/ 445107 h 2549768"/>
              <a:gd name="connsiteX111" fmla="*/ 2433029 w 2823151"/>
              <a:gd name="connsiteY111" fmla="*/ 450520 h 2549768"/>
              <a:gd name="connsiteX112" fmla="*/ 2421931 w 2823151"/>
              <a:gd name="connsiteY112" fmla="*/ 489227 h 2549768"/>
              <a:gd name="connsiteX113" fmla="*/ 2408939 w 2823151"/>
              <a:gd name="connsiteY113" fmla="*/ 500866 h 2549768"/>
              <a:gd name="connsiteX114" fmla="*/ 2397570 w 2823151"/>
              <a:gd name="connsiteY114" fmla="*/ 516836 h 2549768"/>
              <a:gd name="connsiteX115" fmla="*/ 2387826 w 2823151"/>
              <a:gd name="connsiteY115" fmla="*/ 582069 h 2549768"/>
              <a:gd name="connsiteX116" fmla="*/ 2374021 w 2823151"/>
              <a:gd name="connsiteY116" fmla="*/ 593167 h 2549768"/>
              <a:gd name="connsiteX117" fmla="*/ 2364277 w 2823151"/>
              <a:gd name="connsiteY117" fmla="*/ 592625 h 2549768"/>
              <a:gd name="connsiteX118" fmla="*/ 2341811 w 2823151"/>
              <a:gd name="connsiteY118" fmla="*/ 603723 h 2549768"/>
              <a:gd name="connsiteX119" fmla="*/ 2341270 w 2823151"/>
              <a:gd name="connsiteY119" fmla="*/ 604535 h 2549768"/>
              <a:gd name="connsiteX120" fmla="*/ 2299315 w 2823151"/>
              <a:gd name="connsiteY120" fmla="*/ 631873 h 2549768"/>
              <a:gd name="connsiteX121" fmla="*/ 2289300 w 2823151"/>
              <a:gd name="connsiteY121" fmla="*/ 638099 h 2549768"/>
              <a:gd name="connsiteX122" fmla="*/ 2291736 w 2823151"/>
              <a:gd name="connsiteY122" fmla="*/ 645678 h 2549768"/>
              <a:gd name="connsiteX123" fmla="*/ 2317992 w 2823151"/>
              <a:gd name="connsiteY123" fmla="*/ 661648 h 2549768"/>
              <a:gd name="connsiteX124" fmla="*/ 2323946 w 2823151"/>
              <a:gd name="connsiteY124" fmla="*/ 664084 h 2549768"/>
              <a:gd name="connsiteX125" fmla="*/ 2402713 w 2823151"/>
              <a:gd name="connsiteY125" fmla="*/ 711452 h 2549768"/>
              <a:gd name="connsiteX126" fmla="*/ 2434382 w 2823151"/>
              <a:gd name="connsiteY126" fmla="*/ 733106 h 2549768"/>
              <a:gd name="connsiteX127" fmla="*/ 2462803 w 2823151"/>
              <a:gd name="connsiteY127" fmla="*/ 730670 h 2549768"/>
              <a:gd name="connsiteX128" fmla="*/ 2480127 w 2823151"/>
              <a:gd name="connsiteY128" fmla="*/ 715512 h 2549768"/>
              <a:gd name="connsiteX129" fmla="*/ 2562141 w 2823151"/>
              <a:gd name="connsiteY129" fmla="*/ 620505 h 2549768"/>
              <a:gd name="connsiteX130" fmla="*/ 2633870 w 2823151"/>
              <a:gd name="connsiteY130" fmla="*/ 473799 h 2549768"/>
              <a:gd name="connsiteX131" fmla="*/ 2630893 w 2823151"/>
              <a:gd name="connsiteY131" fmla="*/ 441859 h 2549768"/>
              <a:gd name="connsiteX132" fmla="*/ 2624126 w 2823151"/>
              <a:gd name="connsiteY132" fmla="*/ 424536 h 2549768"/>
              <a:gd name="connsiteX133" fmla="*/ 2606262 w 2823151"/>
              <a:gd name="connsiteY133" fmla="*/ 376355 h 2549768"/>
              <a:gd name="connsiteX134" fmla="*/ 2556728 w 2823151"/>
              <a:gd name="connsiteY134" fmla="*/ 330070 h 2549768"/>
              <a:gd name="connsiteX135" fmla="*/ 2546442 w 2823151"/>
              <a:gd name="connsiteY135" fmla="*/ 317077 h 2549768"/>
              <a:gd name="connsiteX136" fmla="*/ 2559705 w 2823151"/>
              <a:gd name="connsiteY136" fmla="*/ 308416 h 2549768"/>
              <a:gd name="connsiteX137" fmla="*/ 2592728 w 2823151"/>
              <a:gd name="connsiteY137" fmla="*/ 309769 h 2549768"/>
              <a:gd name="connsiteX138" fmla="*/ 2619795 w 2823151"/>
              <a:gd name="connsiteY138" fmla="*/ 326822 h 2549768"/>
              <a:gd name="connsiteX139" fmla="*/ 2658502 w 2823151"/>
              <a:gd name="connsiteY139" fmla="*/ 324386 h 2549768"/>
              <a:gd name="connsiteX140" fmla="*/ 2674201 w 2823151"/>
              <a:gd name="connsiteY140" fmla="*/ 269709 h 2549768"/>
              <a:gd name="connsiteX141" fmla="*/ 2688006 w 2823151"/>
              <a:gd name="connsiteY141" fmla="*/ 212055 h 2549768"/>
              <a:gd name="connsiteX142" fmla="*/ 2711555 w 2823151"/>
              <a:gd name="connsiteY142" fmla="*/ 201769 h 2549768"/>
              <a:gd name="connsiteX143" fmla="*/ 2719675 w 2823151"/>
              <a:gd name="connsiteY143" fmla="*/ 219634 h 2549768"/>
              <a:gd name="connsiteX144" fmla="*/ 2712096 w 2823151"/>
              <a:gd name="connsiteY144" fmla="*/ 257258 h 2549768"/>
              <a:gd name="connsiteX145" fmla="*/ 2724006 w 2823151"/>
              <a:gd name="connsiteY145" fmla="*/ 230732 h 2549768"/>
              <a:gd name="connsiteX146" fmla="*/ 2734833 w 2823151"/>
              <a:gd name="connsiteY146" fmla="*/ 200687 h 2549768"/>
              <a:gd name="connsiteX147" fmla="*/ 2757299 w 2823151"/>
              <a:gd name="connsiteY147" fmla="*/ 193378 h 2549768"/>
              <a:gd name="connsiteX148" fmla="*/ 2765419 w 2823151"/>
              <a:gd name="connsiteY148" fmla="*/ 212055 h 2549768"/>
              <a:gd name="connsiteX149" fmla="*/ 2769479 w 2823151"/>
              <a:gd name="connsiteY149" fmla="*/ 219363 h 2549768"/>
              <a:gd name="connsiteX150" fmla="*/ 2782742 w 2823151"/>
              <a:gd name="connsiteY150" fmla="*/ 238581 h 2549768"/>
              <a:gd name="connsiteX151" fmla="*/ 2770291 w 2823151"/>
              <a:gd name="connsiteY151" fmla="*/ 321137 h 2549768"/>
              <a:gd name="connsiteX152" fmla="*/ 2773269 w 2823151"/>
              <a:gd name="connsiteY152" fmla="*/ 337378 h 2549768"/>
              <a:gd name="connsiteX153" fmla="*/ 2792216 w 2823151"/>
              <a:gd name="connsiteY153" fmla="*/ 290551 h 2549768"/>
              <a:gd name="connsiteX154" fmla="*/ 2798442 w 2823151"/>
              <a:gd name="connsiteY154" fmla="*/ 274310 h 2549768"/>
              <a:gd name="connsiteX155" fmla="*/ 2823885 w 2823151"/>
              <a:gd name="connsiteY155" fmla="*/ 275122 h 2549768"/>
              <a:gd name="connsiteX156" fmla="*/ 2823885 w 2823151"/>
              <a:gd name="connsiteY156" fmla="*/ 297047 h 2549768"/>
              <a:gd name="connsiteX157" fmla="*/ 2799253 w 2823151"/>
              <a:gd name="connsiteY157" fmla="*/ 361468 h 2549768"/>
              <a:gd name="connsiteX158" fmla="*/ 2798171 w 2823151"/>
              <a:gd name="connsiteY158" fmla="*/ 376897 h 2549768"/>
              <a:gd name="connsiteX159" fmla="*/ 2780848 w 2823151"/>
              <a:gd name="connsiteY159" fmla="*/ 438069 h 2549768"/>
              <a:gd name="connsiteX160" fmla="*/ 2745660 w 2823151"/>
              <a:gd name="connsiteY160" fmla="*/ 494641 h 2549768"/>
              <a:gd name="connsiteX161" fmla="*/ 2707224 w 2823151"/>
              <a:gd name="connsiteY161" fmla="*/ 583964 h 2549768"/>
              <a:gd name="connsiteX162" fmla="*/ 2675555 w 2823151"/>
              <a:gd name="connsiteY162" fmla="*/ 675182 h 2549768"/>
              <a:gd name="connsiteX163" fmla="*/ 2616277 w 2823151"/>
              <a:gd name="connsiteY163" fmla="*/ 788054 h 2549768"/>
              <a:gd name="connsiteX164" fmla="*/ 2565389 w 2823151"/>
              <a:gd name="connsiteY164" fmla="*/ 862219 h 2549768"/>
              <a:gd name="connsiteX165" fmla="*/ 2543735 w 2823151"/>
              <a:gd name="connsiteY165" fmla="*/ 891452 h 2549768"/>
              <a:gd name="connsiteX166" fmla="*/ 2494743 w 2823151"/>
              <a:gd name="connsiteY166" fmla="*/ 911752 h 2549768"/>
              <a:gd name="connsiteX167" fmla="*/ 2442773 w 2823151"/>
              <a:gd name="connsiteY167" fmla="*/ 897136 h 2549768"/>
              <a:gd name="connsiteX168" fmla="*/ 2302563 w 2823151"/>
              <a:gd name="connsiteY168" fmla="*/ 851392 h 2549768"/>
              <a:gd name="connsiteX169" fmla="*/ 2193481 w 2823151"/>
              <a:gd name="connsiteY169" fmla="*/ 799693 h 2549768"/>
              <a:gd name="connsiteX170" fmla="*/ 2180759 w 2823151"/>
              <a:gd name="connsiteY170" fmla="*/ 797527 h 2549768"/>
              <a:gd name="connsiteX171" fmla="*/ 2158834 w 2823151"/>
              <a:gd name="connsiteY171" fmla="*/ 789678 h 2549768"/>
              <a:gd name="connsiteX172" fmla="*/ 2109571 w 2823151"/>
              <a:gd name="connsiteY172" fmla="*/ 754490 h 2549768"/>
              <a:gd name="connsiteX173" fmla="*/ 2085481 w 2823151"/>
              <a:gd name="connsiteY173" fmla="*/ 760174 h 2549768"/>
              <a:gd name="connsiteX174" fmla="*/ 2005631 w 2823151"/>
              <a:gd name="connsiteY174" fmla="*/ 818099 h 2549768"/>
              <a:gd name="connsiteX175" fmla="*/ 1927406 w 2823151"/>
              <a:gd name="connsiteY175" fmla="*/ 850850 h 2549768"/>
              <a:gd name="connsiteX176" fmla="*/ 1841331 w 2823151"/>
              <a:gd name="connsiteY176" fmla="*/ 908775 h 2549768"/>
              <a:gd name="connsiteX177" fmla="*/ 1799376 w 2823151"/>
              <a:gd name="connsiteY177" fmla="*/ 936925 h 2549768"/>
              <a:gd name="connsiteX178" fmla="*/ 1723858 w 2823151"/>
              <a:gd name="connsiteY178" fmla="*/ 981858 h 2549768"/>
              <a:gd name="connsiteX179" fmla="*/ 1646444 w 2823151"/>
              <a:gd name="connsiteY179" fmla="*/ 1037887 h 2549768"/>
              <a:gd name="connsiteX180" fmla="*/ 1640219 w 2823151"/>
              <a:gd name="connsiteY180" fmla="*/ 1044925 h 2549768"/>
              <a:gd name="connsiteX181" fmla="*/ 1648339 w 2823151"/>
              <a:gd name="connsiteY181" fmla="*/ 1048444 h 2549768"/>
              <a:gd name="connsiteX182" fmla="*/ 1745512 w 2823151"/>
              <a:gd name="connsiteY182" fmla="*/ 1085256 h 2549768"/>
              <a:gd name="connsiteX183" fmla="*/ 1756339 w 2823151"/>
              <a:gd name="connsiteY183" fmla="*/ 1090669 h 2549768"/>
              <a:gd name="connsiteX184" fmla="*/ 1852429 w 2823151"/>
              <a:gd name="connsiteY184" fmla="*/ 1143722 h 2549768"/>
              <a:gd name="connsiteX185" fmla="*/ 1962865 w 2823151"/>
              <a:gd name="connsiteY185" fmla="*/ 1205165 h 2549768"/>
              <a:gd name="connsiteX186" fmla="*/ 2099827 w 2823151"/>
              <a:gd name="connsiteY186" fmla="*/ 1282849 h 2549768"/>
              <a:gd name="connsiteX187" fmla="*/ 2145571 w 2823151"/>
              <a:gd name="connsiteY187" fmla="*/ 1316413 h 2549768"/>
              <a:gd name="connsiteX188" fmla="*/ 2157751 w 2823151"/>
              <a:gd name="connsiteY188" fmla="*/ 1347541 h 2549768"/>
              <a:gd name="connsiteX189" fmla="*/ 2130954 w 2823151"/>
              <a:gd name="connsiteY189" fmla="*/ 1434428 h 2549768"/>
              <a:gd name="connsiteX190" fmla="*/ 2034052 w 2823151"/>
              <a:gd name="connsiteY190" fmla="*/ 1545405 h 2549768"/>
              <a:gd name="connsiteX191" fmla="*/ 1898985 w 2823151"/>
              <a:gd name="connsiteY191" fmla="*/ 1686157 h 2549768"/>
              <a:gd name="connsiteX192" fmla="*/ 1822654 w 2823151"/>
              <a:gd name="connsiteY192" fmla="*/ 1754367 h 2549768"/>
              <a:gd name="connsiteX193" fmla="*/ 1742264 w 2823151"/>
              <a:gd name="connsiteY193" fmla="*/ 1844231 h 2549768"/>
              <a:gd name="connsiteX194" fmla="*/ 1693813 w 2823151"/>
              <a:gd name="connsiteY194" fmla="*/ 1938968 h 2549768"/>
              <a:gd name="connsiteX195" fmla="*/ 1701933 w 2823151"/>
              <a:gd name="connsiteY195" fmla="*/ 1973073 h 2549768"/>
              <a:gd name="connsiteX196" fmla="*/ 1698685 w 2823151"/>
              <a:gd name="connsiteY196" fmla="*/ 1987419 h 2549768"/>
              <a:gd name="connsiteX197" fmla="*/ 1697602 w 2823151"/>
              <a:gd name="connsiteY197" fmla="*/ 1997434 h 2549768"/>
              <a:gd name="connsiteX198" fmla="*/ 1748489 w 2823151"/>
              <a:gd name="connsiteY198" fmla="*/ 2055629 h 2549768"/>
              <a:gd name="connsiteX199" fmla="*/ 1790444 w 2823151"/>
              <a:gd name="connsiteY199" fmla="*/ 2082697 h 2549768"/>
              <a:gd name="connsiteX200" fmla="*/ 1806143 w 2823151"/>
              <a:gd name="connsiteY200" fmla="*/ 2100020 h 2549768"/>
              <a:gd name="connsiteX201" fmla="*/ 1818865 w 2823151"/>
              <a:gd name="connsiteY201" fmla="*/ 2107058 h 2549768"/>
              <a:gd name="connsiteX202" fmla="*/ 1877331 w 2823151"/>
              <a:gd name="connsiteY202" fmla="*/ 2117885 h 2549768"/>
              <a:gd name="connsiteX203" fmla="*/ 1909541 w 2823151"/>
              <a:gd name="connsiteY203" fmla="*/ 2160652 h 2549768"/>
              <a:gd name="connsiteX204" fmla="*/ 1883015 w 2823151"/>
              <a:gd name="connsiteY204" fmla="*/ 2198005 h 2549768"/>
              <a:gd name="connsiteX205" fmla="*/ 1818594 w 2823151"/>
              <a:gd name="connsiteY205" fmla="*/ 2210997 h 2549768"/>
              <a:gd name="connsiteX206" fmla="*/ 1755797 w 2823151"/>
              <a:gd name="connsiteY206" fmla="*/ 2209373 h 2549768"/>
              <a:gd name="connsiteX207" fmla="*/ 1685422 w 2823151"/>
              <a:gd name="connsiteY207" fmla="*/ 2189614 h 2549768"/>
              <a:gd name="connsiteX208" fmla="*/ 1546294 w 2823151"/>
              <a:gd name="connsiteY208" fmla="*/ 2131960 h 2549768"/>
              <a:gd name="connsiteX209" fmla="*/ 1471588 w 2823151"/>
              <a:gd name="connsiteY209" fmla="*/ 2105975 h 2549768"/>
              <a:gd name="connsiteX210" fmla="*/ 1412310 w 2823151"/>
              <a:gd name="connsiteY210" fmla="*/ 2073223 h 2549768"/>
              <a:gd name="connsiteX211" fmla="*/ 1397964 w 2823151"/>
              <a:gd name="connsiteY211" fmla="*/ 2052652 h 2549768"/>
              <a:gd name="connsiteX212" fmla="*/ 1405813 w 2823151"/>
              <a:gd name="connsiteY212" fmla="*/ 2032622 h 2549768"/>
              <a:gd name="connsiteX213" fmla="*/ 1437482 w 2823151"/>
              <a:gd name="connsiteY213" fmla="*/ 1993644 h 2549768"/>
              <a:gd name="connsiteX214" fmla="*/ 1459407 w 2823151"/>
              <a:gd name="connsiteY214" fmla="*/ 1950878 h 2549768"/>
              <a:gd name="connsiteX215" fmla="*/ 1481061 w 2823151"/>
              <a:gd name="connsiteY215" fmla="*/ 1913795 h 2549768"/>
              <a:gd name="connsiteX216" fmla="*/ 1501633 w 2823151"/>
              <a:gd name="connsiteY216" fmla="*/ 1904863 h 2549768"/>
              <a:gd name="connsiteX217" fmla="*/ 1514084 w 2823151"/>
              <a:gd name="connsiteY217" fmla="*/ 1901344 h 2549768"/>
              <a:gd name="connsiteX218" fmla="*/ 1532219 w 2823151"/>
              <a:gd name="connsiteY218" fmla="*/ 1878066 h 2549768"/>
              <a:gd name="connsiteX219" fmla="*/ 1558475 w 2823151"/>
              <a:gd name="connsiteY219" fmla="*/ 1840171 h 2549768"/>
              <a:gd name="connsiteX220" fmla="*/ 1610174 w 2823151"/>
              <a:gd name="connsiteY220" fmla="*/ 1774126 h 2549768"/>
              <a:gd name="connsiteX221" fmla="*/ 1668369 w 2823151"/>
              <a:gd name="connsiteY221" fmla="*/ 1683720 h 2549768"/>
              <a:gd name="connsiteX222" fmla="*/ 1711407 w 2823151"/>
              <a:gd name="connsiteY222" fmla="*/ 1613345 h 2549768"/>
              <a:gd name="connsiteX223" fmla="*/ 1746594 w 2823151"/>
              <a:gd name="connsiteY223" fmla="*/ 1547300 h 2549768"/>
              <a:gd name="connsiteX224" fmla="*/ 1775557 w 2823151"/>
              <a:gd name="connsiteY224" fmla="*/ 1502097 h 2549768"/>
              <a:gd name="connsiteX225" fmla="*/ 1844309 w 2823151"/>
              <a:gd name="connsiteY225" fmla="*/ 1426037 h 2549768"/>
              <a:gd name="connsiteX226" fmla="*/ 1841060 w 2823151"/>
              <a:gd name="connsiteY226" fmla="*/ 1414668 h 2549768"/>
              <a:gd name="connsiteX227" fmla="*/ 1708700 w 2823151"/>
              <a:gd name="connsiteY227" fmla="*/ 1392744 h 2549768"/>
              <a:gd name="connsiteX228" fmla="*/ 1590685 w 2823151"/>
              <a:gd name="connsiteY228" fmla="*/ 1377315 h 2549768"/>
              <a:gd name="connsiteX229" fmla="*/ 1555497 w 2823151"/>
              <a:gd name="connsiteY229" fmla="*/ 1368383 h 2549768"/>
              <a:gd name="connsiteX230" fmla="*/ 1440460 w 2823151"/>
              <a:gd name="connsiteY230" fmla="*/ 1338067 h 2549768"/>
              <a:gd name="connsiteX231" fmla="*/ 1413122 w 2823151"/>
              <a:gd name="connsiteY231" fmla="*/ 1329406 h 2549768"/>
              <a:gd name="connsiteX232" fmla="*/ 1398505 w 2823151"/>
              <a:gd name="connsiteY232" fmla="*/ 1331030 h 2549768"/>
              <a:gd name="connsiteX233" fmla="*/ 1299438 w 2823151"/>
              <a:gd name="connsiteY233" fmla="*/ 1406007 h 2549768"/>
              <a:gd name="connsiteX234" fmla="*/ 1222024 w 2823151"/>
              <a:gd name="connsiteY234" fmla="*/ 1480713 h 2549768"/>
              <a:gd name="connsiteX235" fmla="*/ 1162476 w 2823151"/>
              <a:gd name="connsiteY235" fmla="*/ 1534578 h 2549768"/>
              <a:gd name="connsiteX236" fmla="*/ 1090746 w 2823151"/>
              <a:gd name="connsiteY236" fmla="*/ 1594668 h 2549768"/>
              <a:gd name="connsiteX237" fmla="*/ 939168 w 2823151"/>
              <a:gd name="connsiteY237" fmla="*/ 1706999 h 2549768"/>
              <a:gd name="connsiteX238" fmla="*/ 886386 w 2823151"/>
              <a:gd name="connsiteY238" fmla="*/ 1748141 h 2549768"/>
              <a:gd name="connsiteX239" fmla="*/ 768642 w 2823151"/>
              <a:gd name="connsiteY239" fmla="*/ 1825284 h 2549768"/>
              <a:gd name="connsiteX240" fmla="*/ 711259 w 2823151"/>
              <a:gd name="connsiteY240" fmla="*/ 1855058 h 2549768"/>
              <a:gd name="connsiteX241" fmla="*/ 632221 w 2823151"/>
              <a:gd name="connsiteY241" fmla="*/ 1908111 h 2549768"/>
              <a:gd name="connsiteX242" fmla="*/ 586477 w 2823151"/>
              <a:gd name="connsiteY242" fmla="*/ 1940592 h 2549768"/>
              <a:gd name="connsiteX243" fmla="*/ 505815 w 2823151"/>
              <a:gd name="connsiteY243" fmla="*/ 1995539 h 2549768"/>
              <a:gd name="connsiteX244" fmla="*/ 418387 w 2823151"/>
              <a:gd name="connsiteY244" fmla="*/ 2056712 h 2549768"/>
              <a:gd name="connsiteX245" fmla="*/ 321214 w 2823151"/>
              <a:gd name="connsiteY245" fmla="*/ 2154697 h 2549768"/>
              <a:gd name="connsiteX246" fmla="*/ 290357 w 2823151"/>
              <a:gd name="connsiteY246" fmla="*/ 2183930 h 2549768"/>
              <a:gd name="connsiteX247" fmla="*/ 275741 w 2823151"/>
              <a:gd name="connsiteY247" fmla="*/ 2200170 h 2549768"/>
              <a:gd name="connsiteX248" fmla="*/ 237034 w 2823151"/>
              <a:gd name="connsiteY248" fmla="*/ 2243208 h 2549768"/>
              <a:gd name="connsiteX249" fmla="*/ 233786 w 2823151"/>
              <a:gd name="connsiteY249" fmla="*/ 2257283 h 2549768"/>
              <a:gd name="connsiteX250" fmla="*/ 219170 w 2823151"/>
              <a:gd name="connsiteY250" fmla="*/ 2286516 h 2549768"/>
              <a:gd name="connsiteX251" fmla="*/ 201034 w 2823151"/>
              <a:gd name="connsiteY251" fmla="*/ 2304381 h 2549768"/>
              <a:gd name="connsiteX252" fmla="*/ 177756 w 2823151"/>
              <a:gd name="connsiteY252" fmla="*/ 2340110 h 2549768"/>
              <a:gd name="connsiteX253" fmla="*/ 165576 w 2823151"/>
              <a:gd name="connsiteY253" fmla="*/ 2359328 h 2549768"/>
              <a:gd name="connsiteX254" fmla="*/ 162869 w 2823151"/>
              <a:gd name="connsiteY254" fmla="*/ 2363929 h 2549768"/>
              <a:gd name="connsiteX255" fmla="*/ 148252 w 2823151"/>
              <a:gd name="connsiteY255" fmla="*/ 2394516 h 2549768"/>
              <a:gd name="connsiteX256" fmla="*/ 136884 w 2823151"/>
              <a:gd name="connsiteY256" fmla="*/ 2424831 h 2549768"/>
              <a:gd name="connsiteX257" fmla="*/ 101155 w 2823151"/>
              <a:gd name="connsiteY257" fmla="*/ 2504139 h 2549768"/>
              <a:gd name="connsiteX258" fmla="*/ 99260 w 2823151"/>
              <a:gd name="connsiteY258" fmla="*/ 2511718 h 2549768"/>
              <a:gd name="connsiteX259" fmla="*/ 70298 w 2823151"/>
              <a:gd name="connsiteY259" fmla="*/ 2548530 h 2549768"/>
              <a:gd name="connsiteX260" fmla="*/ 44313 w 2823151"/>
              <a:gd name="connsiteY260" fmla="*/ 2550154 h 25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823151" h="2549768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chemeClr val="accent2"/>
          </a:solidFill>
          <a:ln w="27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CD1A09-51A0-4BEC-BED8-C895848A20B3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264503-E9AB-4BB6-8A5C-13ADF2158B78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A9BC65-DDF7-40E4-9380-23120787E2B4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0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2" r:id="rId2"/>
    <p:sldLayoutId id="2147483653" r:id="rId3"/>
    <p:sldLayoutId id="21474836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58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7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06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1991" y="53623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2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568" y="5013586"/>
            <a:ext cx="11119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False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731" y="869231"/>
            <a:ext cx="11627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False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9567" y="2348036"/>
            <a:ext cx="2083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True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567" y="3265312"/>
            <a:ext cx="9000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False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9567" y="4091733"/>
            <a:ext cx="2083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True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84611" y="86923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(There were only silver and bronze medals.)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93086" y="3216048"/>
            <a:ext cx="7960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(She was from Denmark.) </a:t>
            </a:r>
            <a:endParaRPr lang="en-US" b="1" i="1" dirty="0"/>
          </a:p>
        </p:txBody>
      </p:sp>
      <p:sp>
        <p:nvSpPr>
          <p:cNvPr id="18" name="Rectangle 17"/>
          <p:cNvSpPr/>
          <p:nvPr/>
        </p:nvSpPr>
        <p:spPr>
          <a:xfrm>
            <a:off x="2438849" y="4964321"/>
            <a:ext cx="90355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(They were Olympic sports for the first time in 2016.)</a:t>
            </a:r>
          </a:p>
        </p:txBody>
      </p:sp>
    </p:spTree>
    <p:extLst>
      <p:ext uri="{BB962C8B-B14F-4D97-AF65-F5344CB8AC3E}">
        <p14:creationId xmlns:p14="http://schemas.microsoft.com/office/powerpoint/2010/main" val="38744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1991" y="53623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3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Podium Clipart Award Winning - Winner Podium Clipart, HD Png Download ,  Transparent Png Image - PNGi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73" y="0"/>
            <a:ext cx="8929527" cy="65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259324"/>
            <a:ext cx="36888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winner (n)  </a:t>
            </a:r>
          </a:p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wɪn.ɚ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59324"/>
            <a:ext cx="475162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swimmer (n)   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5400" b="1" dirty="0">
                <a:solidFill>
                  <a:srgbClr val="00000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sw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Bodoni MT" panose="02070603080606020203" pitchFamily="18" charset="0"/>
              </a:rPr>
              <a:t>·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ə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Olympics bound: Former Emory swimmer Andrew Wilson makes history | Emory  University | Atlanta, 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31" y="1021976"/>
            <a:ext cx="8329169" cy="555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8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59324"/>
            <a:ext cx="3929281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medallist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(n)</a:t>
            </a:r>
          </a:p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med.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ə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l.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ow Much Do Countries Pay Their Gold Medalists? - InsideH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06" y="1075765"/>
            <a:ext cx="8256494" cy="550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0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0210" y="1401433"/>
            <a:ext cx="7440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winner (n) 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wɪn.ɚ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0210" y="2377226"/>
            <a:ext cx="9017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swimmer (n)   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5400" b="1" dirty="0">
                <a:solidFill>
                  <a:srgbClr val="00000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sw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Bodoni MT" panose="02070603080606020203" pitchFamily="18" charset="0"/>
              </a:rPr>
              <a:t>·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ə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0210" y="3445352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medallist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(n)  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med.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ə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l.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en-US" sz="5400" b="1" dirty="0" err="1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780" y="174874"/>
            <a:ext cx="66947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3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Words in blue: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5811" y="2060411"/>
            <a:ext cx="10972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marR="0" indent="-1280795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A ______________ wins a competition. </a:t>
            </a:r>
          </a:p>
          <a:p>
            <a:pPr marL="1428750" marR="0" indent="-1280795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A ______________wins a medal. </a:t>
            </a:r>
          </a:p>
          <a:p>
            <a:pPr marL="1428750" marR="0" indent="-1280795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A ______________swims.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855" y="268051"/>
            <a:ext cx="118641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Complete the sentences with the blue words </a:t>
            </a:r>
          </a:p>
          <a:p>
            <a:r>
              <a:rPr lang="en-US" sz="48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from the text.</a:t>
            </a:r>
            <a:endParaRPr lang="en-US" sz="4800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1365" y="2060411"/>
            <a:ext cx="20473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winner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1365" y="2881937"/>
            <a:ext cx="2749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medallist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1365" y="3779224"/>
            <a:ext cx="2783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swimmer 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t&amp;#39;s Practice: Reading – Whatcom County Library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05" y="14753"/>
            <a:ext cx="6843246" cy="684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58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alk Sticker for iOS &amp;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14" y="174907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1991" y="53623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4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5077" y="3367021"/>
            <a:ext cx="8088923" cy="1887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2060"/>
                </a:solidFill>
                <a:latin typeface="Brush Script MT" panose="03060802040406070304" pitchFamily="66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740040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154" y="2460907"/>
            <a:ext cx="1090246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36195" lvl="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00550" algn="l"/>
              </a:tabLst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piece of information in the text do you think is the most interesting? </a:t>
            </a:r>
          </a:p>
          <a:p>
            <a:pPr marL="685800" marR="36195" lvl="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00550" algn="l"/>
              </a:tabLst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sports do you like watching in the Olympics?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alk Sticker for iOS &amp;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51065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834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EC393-EC17-44AE-A4F5-8261FDB28C71}"/>
              </a:ext>
            </a:extLst>
          </p:cNvPr>
          <p:cNvSpPr txBox="1"/>
          <p:nvPr/>
        </p:nvSpPr>
        <p:spPr>
          <a:xfrm>
            <a:off x="1869239" y="1267846"/>
            <a:ext cx="800159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HOMEWORK</a:t>
            </a:r>
            <a:endParaRPr lang="ko-KR" altLang="en-US" sz="88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D563D55-B8F2-4C01-B159-E929009C47A1}"/>
              </a:ext>
            </a:extLst>
          </p:cNvPr>
          <p:cNvGrpSpPr/>
          <p:nvPr/>
        </p:nvGrpSpPr>
        <p:grpSpPr>
          <a:xfrm>
            <a:off x="727358" y="289594"/>
            <a:ext cx="2494119" cy="3583707"/>
            <a:chOff x="1557979" y="896814"/>
            <a:chExt cx="3867684" cy="555733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00FFA17-597C-4B32-815B-8BAA33CAC546}"/>
                </a:ext>
              </a:extLst>
            </p:cNvPr>
            <p:cNvSpPr/>
            <p:nvPr/>
          </p:nvSpPr>
          <p:spPr>
            <a:xfrm rot="2700000">
              <a:off x="2101362" y="896814"/>
              <a:ext cx="650630" cy="650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3D5323B-A6EE-425E-913A-29F8FCC98668}"/>
                </a:ext>
              </a:extLst>
            </p:cNvPr>
            <p:cNvSpPr/>
            <p:nvPr/>
          </p:nvSpPr>
          <p:spPr>
            <a:xfrm rot="2700000">
              <a:off x="2896568" y="6096139"/>
              <a:ext cx="358006" cy="3580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A58990C-B0BC-4973-AA0A-AF40C5B20630}"/>
                </a:ext>
              </a:extLst>
            </p:cNvPr>
            <p:cNvSpPr/>
            <p:nvPr/>
          </p:nvSpPr>
          <p:spPr>
            <a:xfrm rot="2700000">
              <a:off x="2567127" y="5748808"/>
              <a:ext cx="358006" cy="3580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01E2F5C-125D-4633-9BC2-7DAA0A39CC24}"/>
                </a:ext>
              </a:extLst>
            </p:cNvPr>
            <p:cNvSpPr/>
            <p:nvPr/>
          </p:nvSpPr>
          <p:spPr>
            <a:xfrm rot="2700000">
              <a:off x="4582662" y="1199509"/>
              <a:ext cx="843001" cy="843001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266D66E-EEFB-42B2-BDF4-08B016AD2911}"/>
                </a:ext>
              </a:extLst>
            </p:cNvPr>
            <p:cNvSpPr/>
            <p:nvPr/>
          </p:nvSpPr>
          <p:spPr>
            <a:xfrm rot="2700000">
              <a:off x="1565472" y="1653505"/>
              <a:ext cx="3748823" cy="3763809"/>
            </a:xfrm>
            <a:custGeom>
              <a:avLst/>
              <a:gdLst>
                <a:gd name="connsiteX0" fmla="*/ 0 w 3748823"/>
                <a:gd name="connsiteY0" fmla="*/ 0 h 3748823"/>
                <a:gd name="connsiteX1" fmla="*/ 2057403 w 3748823"/>
                <a:gd name="connsiteY1" fmla="*/ 0 h 3748823"/>
                <a:gd name="connsiteX2" fmla="*/ 2057403 w 3748823"/>
                <a:gd name="connsiteY2" fmla="*/ 468603 h 3748823"/>
                <a:gd name="connsiteX3" fmla="*/ 468603 w 3748823"/>
                <a:gd name="connsiteY3" fmla="*/ 468603 h 3748823"/>
                <a:gd name="connsiteX4" fmla="*/ 468603 w 3748823"/>
                <a:gd name="connsiteY4" fmla="*/ 3280220 h 3748823"/>
                <a:gd name="connsiteX5" fmla="*/ 3280220 w 3748823"/>
                <a:gd name="connsiteY5" fmla="*/ 3280220 h 3748823"/>
                <a:gd name="connsiteX6" fmla="*/ 3280220 w 3748823"/>
                <a:gd name="connsiteY6" fmla="*/ 1691420 h 3748823"/>
                <a:gd name="connsiteX7" fmla="*/ 3748823 w 3748823"/>
                <a:gd name="connsiteY7" fmla="*/ 1691420 h 3748823"/>
                <a:gd name="connsiteX8" fmla="*/ 3748823 w 3748823"/>
                <a:gd name="connsiteY8" fmla="*/ 3748823 h 3748823"/>
                <a:gd name="connsiteX9" fmla="*/ 0 w 3748823"/>
                <a:gd name="connsiteY9" fmla="*/ 3748823 h 37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8823" h="3748823">
                  <a:moveTo>
                    <a:pt x="0" y="0"/>
                  </a:moveTo>
                  <a:lnTo>
                    <a:pt x="2057403" y="0"/>
                  </a:lnTo>
                  <a:lnTo>
                    <a:pt x="2057403" y="468603"/>
                  </a:lnTo>
                  <a:lnTo>
                    <a:pt x="468603" y="468603"/>
                  </a:lnTo>
                  <a:lnTo>
                    <a:pt x="468603" y="3280220"/>
                  </a:lnTo>
                  <a:lnTo>
                    <a:pt x="3280220" y="3280220"/>
                  </a:lnTo>
                  <a:lnTo>
                    <a:pt x="3280220" y="1691420"/>
                  </a:lnTo>
                  <a:lnTo>
                    <a:pt x="3748823" y="1691420"/>
                  </a:lnTo>
                  <a:lnTo>
                    <a:pt x="3748823" y="3748823"/>
                  </a:lnTo>
                  <a:lnTo>
                    <a:pt x="0" y="37488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68924" y="3797856"/>
            <a:ext cx="118872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Learn by heart all the new words.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  <a:p>
            <a:pPr marL="685800" lvl="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Workbook: page 46.</a:t>
            </a:r>
          </a:p>
          <a:p>
            <a:pPr marL="685800" lvl="0" indent="-685800"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Prepare Lesson 3 –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LANGUAGE FOCUS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0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werlanguage.net/wp-content/uploads/2019/09/welcome.jpg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2454"/>
          <a:stretch/>
        </p:blipFill>
        <p:spPr bwMode="auto">
          <a:xfrm>
            <a:off x="72572" y="754742"/>
            <a:ext cx="12119428" cy="54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516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7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3" y="983445"/>
            <a:ext cx="3283083" cy="4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4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33" name="Picture Placeholder 7">
            <a:extLst>
              <a:ext uri="{FF2B5EF4-FFF2-40B4-BE49-F238E27FC236}">
                <a16:creationId xmlns:a16="http://schemas.microsoft.com/office/drawing/2014/main" id="{F5F87A72-CC55-4768-935B-B0D9A01A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571" y="5225244"/>
            <a:ext cx="730096" cy="10495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9E7741-6453-40CC-BD1D-0E222AA0AF39}"/>
              </a:ext>
            </a:extLst>
          </p:cNvPr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5277A-5D4A-4518-9707-3B7F77FF6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9" y="5309325"/>
            <a:ext cx="118110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DB9259-931F-4DED-A20B-FF66632AC09A}"/>
              </a:ext>
            </a:extLst>
          </p:cNvPr>
          <p:cNvSpPr/>
          <p:nvPr/>
        </p:nvSpPr>
        <p:spPr>
          <a:xfrm rot="2700000">
            <a:off x="2101362" y="896814"/>
            <a:ext cx="650630" cy="6506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71370-1A51-433D-80A0-C010A525068F}"/>
              </a:ext>
            </a:extLst>
          </p:cNvPr>
          <p:cNvSpPr/>
          <p:nvPr/>
        </p:nvSpPr>
        <p:spPr>
          <a:xfrm rot="2700000">
            <a:off x="2896568" y="6096139"/>
            <a:ext cx="358006" cy="358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647C6-458E-4311-AD16-8AF5EFF8A4CF}"/>
              </a:ext>
            </a:extLst>
          </p:cNvPr>
          <p:cNvSpPr/>
          <p:nvPr/>
        </p:nvSpPr>
        <p:spPr>
          <a:xfrm rot="2700000">
            <a:off x="2567127" y="5748808"/>
            <a:ext cx="358006" cy="358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73ECD-609A-4B17-B824-87AC64A3F28A}"/>
              </a:ext>
            </a:extLst>
          </p:cNvPr>
          <p:cNvSpPr/>
          <p:nvPr/>
        </p:nvSpPr>
        <p:spPr>
          <a:xfrm rot="2700000">
            <a:off x="4860940" y="3865368"/>
            <a:ext cx="843001" cy="8430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650279-88C0-42E1-BC96-DB064273A8CC}"/>
              </a:ext>
            </a:extLst>
          </p:cNvPr>
          <p:cNvSpPr/>
          <p:nvPr/>
        </p:nvSpPr>
        <p:spPr>
          <a:xfrm rot="2700000">
            <a:off x="1565472" y="1653505"/>
            <a:ext cx="3748823" cy="3763809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F7E216-BFDD-4F39-AFAF-39F5EDB14FBC}"/>
              </a:ext>
            </a:extLst>
          </p:cNvPr>
          <p:cNvSpPr txBox="1"/>
          <p:nvPr/>
        </p:nvSpPr>
        <p:spPr>
          <a:xfrm>
            <a:off x="4858177" y="1871275"/>
            <a:ext cx="733382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INITIALS</a:t>
            </a:r>
            <a:endParaRPr lang="en-US" sz="12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0F37DC-BFE9-473A-B6F1-4546F6CB69C2}"/>
              </a:ext>
            </a:extLst>
          </p:cNvPr>
          <p:cNvSpPr/>
          <p:nvPr/>
        </p:nvSpPr>
        <p:spPr>
          <a:xfrm>
            <a:off x="8083566" y="4893065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8352E5-8256-4B33-82E1-EAA3FFED31AD}"/>
              </a:ext>
            </a:extLst>
          </p:cNvPr>
          <p:cNvSpPr/>
          <p:nvPr/>
        </p:nvSpPr>
        <p:spPr>
          <a:xfrm>
            <a:off x="10012818" y="4881776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CC605-715E-4ACC-9725-1F4FC84DB3B7}"/>
              </a:ext>
            </a:extLst>
          </p:cNvPr>
          <p:cNvGrpSpPr/>
          <p:nvPr/>
        </p:nvGrpSpPr>
        <p:grpSpPr>
          <a:xfrm rot="19903589">
            <a:off x="8776734" y="5137098"/>
            <a:ext cx="633576" cy="341848"/>
            <a:chOff x="5163072" y="3396567"/>
            <a:chExt cx="1946746" cy="105037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0C6E701-F1E8-4D09-8A43-AC70FD67793D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60DF606-AE8A-4805-866C-C302D563594D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0C5DD27-C227-4DCB-BD58-CB1E44FDD534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60" name="Freeform 50">
                    <a:extLst>
                      <a:ext uri="{FF2B5EF4-FFF2-40B4-BE49-F238E27FC236}">
                        <a16:creationId xmlns:a16="http://schemas.microsoft.com/office/drawing/2014/main" id="{39D0AE7F-46C0-41F1-8DEF-3AA00EAB7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D7E4B89B-1F04-4011-8404-9A5C3D5883AB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64" name="Freeform 372">
                      <a:extLst>
                        <a:ext uri="{FF2B5EF4-FFF2-40B4-BE49-F238E27FC236}">
                          <a16:creationId xmlns:a16="http://schemas.microsoft.com/office/drawing/2014/main" id="{CD687786-C959-4AD7-AD1B-461E1BC756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373">
                      <a:extLst>
                        <a:ext uri="{FF2B5EF4-FFF2-40B4-BE49-F238E27FC236}">
                          <a16:creationId xmlns:a16="http://schemas.microsoft.com/office/drawing/2014/main" id="{F893DEA2-7910-4236-9F66-3DB38F1237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Freeform 374">
                      <a:extLst>
                        <a:ext uri="{FF2B5EF4-FFF2-40B4-BE49-F238E27FC236}">
                          <a16:creationId xmlns:a16="http://schemas.microsoft.com/office/drawing/2014/main" id="{11DED3AC-812B-407B-80AF-82CA8547D6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Freeform 375">
                      <a:extLst>
                        <a:ext uri="{FF2B5EF4-FFF2-40B4-BE49-F238E27FC236}">
                          <a16:creationId xmlns:a16="http://schemas.microsoft.com/office/drawing/2014/main" id="{734A56B7-46EC-4019-8115-F86CD4FAFA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2" name="Freeform 52">
                    <a:extLst>
                      <a:ext uri="{FF2B5EF4-FFF2-40B4-BE49-F238E27FC236}">
                        <a16:creationId xmlns:a16="http://schemas.microsoft.com/office/drawing/2014/main" id="{E7425565-3182-4AB0-83F7-6D33E2157B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78">
                    <a:extLst>
                      <a:ext uri="{FF2B5EF4-FFF2-40B4-BE49-F238E27FC236}">
                        <a16:creationId xmlns:a16="http://schemas.microsoft.com/office/drawing/2014/main" id="{D024E830-8F62-4EE7-A2B3-42F8737041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" name="Freeform 95">
                  <a:extLst>
                    <a:ext uri="{FF2B5EF4-FFF2-40B4-BE49-F238E27FC236}">
                      <a16:creationId xmlns:a16="http://schemas.microsoft.com/office/drawing/2014/main" id="{473515EF-E430-4B7A-971E-881303572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7" name="Freeform 64">
                <a:extLst>
                  <a:ext uri="{FF2B5EF4-FFF2-40B4-BE49-F238E27FC236}">
                    <a16:creationId xmlns:a16="http://schemas.microsoft.com/office/drawing/2014/main" id="{BDBFF402-83E2-46F4-B481-7CEEC710C260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Freeform 67">
              <a:extLst>
                <a:ext uri="{FF2B5EF4-FFF2-40B4-BE49-F238E27FC236}">
                  <a16:creationId xmlns:a16="http://schemas.microsoft.com/office/drawing/2014/main" id="{78378810-7455-4727-93E8-83E843D60E2F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2BC85C1-5A08-4EA4-977A-D0C7F74FF144}"/>
              </a:ext>
            </a:extLst>
          </p:cNvPr>
          <p:cNvGrpSpPr/>
          <p:nvPr/>
        </p:nvGrpSpPr>
        <p:grpSpPr>
          <a:xfrm>
            <a:off x="10928405" y="4959331"/>
            <a:ext cx="237146" cy="639631"/>
            <a:chOff x="4782588" y="2431618"/>
            <a:chExt cx="446393" cy="1204012"/>
          </a:xfrm>
        </p:grpSpPr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07281060-590B-4DC1-99ED-A14A9F18B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06" y="2544309"/>
              <a:ext cx="391452" cy="1091321"/>
            </a:xfrm>
            <a:custGeom>
              <a:avLst/>
              <a:gdLst>
                <a:gd name="T0" fmla="*/ 0 w 195"/>
                <a:gd name="T1" fmla="*/ 19 h 545"/>
                <a:gd name="T2" fmla="*/ 0 w 195"/>
                <a:gd name="T3" fmla="*/ 21 h 545"/>
                <a:gd name="T4" fmla="*/ 0 w 195"/>
                <a:gd name="T5" fmla="*/ 83 h 545"/>
                <a:gd name="T6" fmla="*/ 12 w 195"/>
                <a:gd name="T7" fmla="*/ 101 h 545"/>
                <a:gd name="T8" fmla="*/ 21 w 195"/>
                <a:gd name="T9" fmla="*/ 119 h 545"/>
                <a:gd name="T10" fmla="*/ 12 w 195"/>
                <a:gd name="T11" fmla="*/ 137 h 545"/>
                <a:gd name="T12" fmla="*/ 0 w 195"/>
                <a:gd name="T13" fmla="*/ 155 h 545"/>
                <a:gd name="T14" fmla="*/ 0 w 195"/>
                <a:gd name="T15" fmla="*/ 205 h 545"/>
                <a:gd name="T16" fmla="*/ 0 w 195"/>
                <a:gd name="T17" fmla="*/ 218 h 545"/>
                <a:gd name="T18" fmla="*/ 0 w 195"/>
                <a:gd name="T19" fmla="*/ 404 h 545"/>
                <a:gd name="T20" fmla="*/ 0 w 195"/>
                <a:gd name="T21" fmla="*/ 417 h 545"/>
                <a:gd name="T22" fmla="*/ 0 w 195"/>
                <a:gd name="T23" fmla="*/ 525 h 545"/>
                <a:gd name="T24" fmla="*/ 9 w 195"/>
                <a:gd name="T25" fmla="*/ 541 h 545"/>
                <a:gd name="T26" fmla="*/ 9 w 195"/>
                <a:gd name="T27" fmla="*/ 541 h 545"/>
                <a:gd name="T28" fmla="*/ 14 w 195"/>
                <a:gd name="T29" fmla="*/ 544 h 545"/>
                <a:gd name="T30" fmla="*/ 14 w 195"/>
                <a:gd name="T31" fmla="*/ 544 h 545"/>
                <a:gd name="T32" fmla="*/ 17 w 195"/>
                <a:gd name="T33" fmla="*/ 545 h 545"/>
                <a:gd name="T34" fmla="*/ 17 w 195"/>
                <a:gd name="T35" fmla="*/ 545 h 545"/>
                <a:gd name="T36" fmla="*/ 20 w 195"/>
                <a:gd name="T37" fmla="*/ 545 h 545"/>
                <a:gd name="T38" fmla="*/ 173 w 195"/>
                <a:gd name="T39" fmla="*/ 545 h 545"/>
                <a:gd name="T40" fmla="*/ 176 w 195"/>
                <a:gd name="T41" fmla="*/ 545 h 545"/>
                <a:gd name="T42" fmla="*/ 177 w 195"/>
                <a:gd name="T43" fmla="*/ 545 h 545"/>
                <a:gd name="T44" fmla="*/ 180 w 195"/>
                <a:gd name="T45" fmla="*/ 544 h 545"/>
                <a:gd name="T46" fmla="*/ 180 w 195"/>
                <a:gd name="T47" fmla="*/ 544 h 545"/>
                <a:gd name="T48" fmla="*/ 185 w 195"/>
                <a:gd name="T49" fmla="*/ 541 h 545"/>
                <a:gd name="T50" fmla="*/ 185 w 195"/>
                <a:gd name="T51" fmla="*/ 541 h 545"/>
                <a:gd name="T52" fmla="*/ 193 w 195"/>
                <a:gd name="T53" fmla="*/ 525 h 545"/>
                <a:gd name="T54" fmla="*/ 193 w 195"/>
                <a:gd name="T55" fmla="*/ 417 h 545"/>
                <a:gd name="T56" fmla="*/ 193 w 195"/>
                <a:gd name="T57" fmla="*/ 404 h 545"/>
                <a:gd name="T58" fmla="*/ 193 w 195"/>
                <a:gd name="T59" fmla="*/ 218 h 545"/>
                <a:gd name="T60" fmla="*/ 193 w 195"/>
                <a:gd name="T61" fmla="*/ 205 h 545"/>
                <a:gd name="T62" fmla="*/ 193 w 195"/>
                <a:gd name="T63" fmla="*/ 155 h 545"/>
                <a:gd name="T64" fmla="*/ 181 w 195"/>
                <a:gd name="T65" fmla="*/ 137 h 545"/>
                <a:gd name="T66" fmla="*/ 173 w 195"/>
                <a:gd name="T67" fmla="*/ 119 h 545"/>
                <a:gd name="T68" fmla="*/ 181 w 195"/>
                <a:gd name="T69" fmla="*/ 101 h 545"/>
                <a:gd name="T70" fmla="*/ 193 w 195"/>
                <a:gd name="T71" fmla="*/ 83 h 545"/>
                <a:gd name="T72" fmla="*/ 193 w 195"/>
                <a:gd name="T73" fmla="*/ 21 h 545"/>
                <a:gd name="T74" fmla="*/ 195 w 195"/>
                <a:gd name="T75" fmla="*/ 19 h 545"/>
                <a:gd name="T76" fmla="*/ 97 w 195"/>
                <a:gd name="T77" fmla="*/ 0 h 545"/>
                <a:gd name="T78" fmla="*/ 0 w 195"/>
                <a:gd name="T79" fmla="*/ 1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545">
                  <a:moveTo>
                    <a:pt x="0" y="19"/>
                  </a:moveTo>
                  <a:cubicBezTo>
                    <a:pt x="0" y="20"/>
                    <a:pt x="0" y="20"/>
                    <a:pt x="0" y="2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5" y="98"/>
                    <a:pt x="12" y="101"/>
                  </a:cubicBezTo>
                  <a:cubicBezTo>
                    <a:pt x="18" y="105"/>
                    <a:pt x="21" y="111"/>
                    <a:pt x="21" y="119"/>
                  </a:cubicBezTo>
                  <a:cubicBezTo>
                    <a:pt x="21" y="126"/>
                    <a:pt x="18" y="133"/>
                    <a:pt x="12" y="137"/>
                  </a:cubicBezTo>
                  <a:cubicBezTo>
                    <a:pt x="5" y="140"/>
                    <a:pt x="0" y="147"/>
                    <a:pt x="0" y="15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0" y="532"/>
                    <a:pt x="4" y="537"/>
                    <a:pt x="9" y="541"/>
                  </a:cubicBezTo>
                  <a:cubicBezTo>
                    <a:pt x="9" y="541"/>
                    <a:pt x="9" y="541"/>
                    <a:pt x="9" y="541"/>
                  </a:cubicBezTo>
                  <a:cubicBezTo>
                    <a:pt x="10" y="542"/>
                    <a:pt x="12" y="543"/>
                    <a:pt x="14" y="544"/>
                  </a:cubicBezTo>
                  <a:cubicBezTo>
                    <a:pt x="14" y="544"/>
                    <a:pt x="14" y="544"/>
                    <a:pt x="14" y="544"/>
                  </a:cubicBezTo>
                  <a:cubicBezTo>
                    <a:pt x="15" y="544"/>
                    <a:pt x="16" y="544"/>
                    <a:pt x="17" y="545"/>
                  </a:cubicBezTo>
                  <a:cubicBezTo>
                    <a:pt x="17" y="545"/>
                    <a:pt x="17" y="545"/>
                    <a:pt x="17" y="545"/>
                  </a:cubicBezTo>
                  <a:cubicBezTo>
                    <a:pt x="18" y="545"/>
                    <a:pt x="19" y="545"/>
                    <a:pt x="20" y="545"/>
                  </a:cubicBezTo>
                  <a:cubicBezTo>
                    <a:pt x="173" y="545"/>
                    <a:pt x="173" y="545"/>
                    <a:pt x="173" y="545"/>
                  </a:cubicBezTo>
                  <a:cubicBezTo>
                    <a:pt x="174" y="545"/>
                    <a:pt x="175" y="545"/>
                    <a:pt x="176" y="545"/>
                  </a:cubicBezTo>
                  <a:cubicBezTo>
                    <a:pt x="177" y="545"/>
                    <a:pt x="177" y="545"/>
                    <a:pt x="177" y="545"/>
                  </a:cubicBezTo>
                  <a:cubicBezTo>
                    <a:pt x="178" y="544"/>
                    <a:pt x="179" y="544"/>
                    <a:pt x="180" y="544"/>
                  </a:cubicBezTo>
                  <a:cubicBezTo>
                    <a:pt x="180" y="544"/>
                    <a:pt x="180" y="544"/>
                    <a:pt x="180" y="544"/>
                  </a:cubicBezTo>
                  <a:cubicBezTo>
                    <a:pt x="182" y="543"/>
                    <a:pt x="183" y="542"/>
                    <a:pt x="185" y="541"/>
                  </a:cubicBezTo>
                  <a:cubicBezTo>
                    <a:pt x="185" y="541"/>
                    <a:pt x="185" y="541"/>
                    <a:pt x="185" y="541"/>
                  </a:cubicBezTo>
                  <a:cubicBezTo>
                    <a:pt x="190" y="537"/>
                    <a:pt x="193" y="532"/>
                    <a:pt x="193" y="525"/>
                  </a:cubicBezTo>
                  <a:cubicBezTo>
                    <a:pt x="193" y="417"/>
                    <a:pt x="193" y="417"/>
                    <a:pt x="193" y="417"/>
                  </a:cubicBezTo>
                  <a:cubicBezTo>
                    <a:pt x="193" y="404"/>
                    <a:pt x="193" y="404"/>
                    <a:pt x="193" y="404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47"/>
                    <a:pt x="188" y="140"/>
                    <a:pt x="181" y="137"/>
                  </a:cubicBezTo>
                  <a:cubicBezTo>
                    <a:pt x="176" y="133"/>
                    <a:pt x="173" y="126"/>
                    <a:pt x="173" y="119"/>
                  </a:cubicBezTo>
                  <a:cubicBezTo>
                    <a:pt x="173" y="111"/>
                    <a:pt x="176" y="105"/>
                    <a:pt x="181" y="101"/>
                  </a:cubicBezTo>
                  <a:cubicBezTo>
                    <a:pt x="188" y="98"/>
                    <a:pt x="193" y="91"/>
                    <a:pt x="193" y="83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4" y="21"/>
                    <a:pt x="194" y="20"/>
                    <a:pt x="195" y="19"/>
                  </a:cubicBezTo>
                  <a:cubicBezTo>
                    <a:pt x="162" y="6"/>
                    <a:pt x="130" y="0"/>
                    <a:pt x="97" y="0"/>
                  </a:cubicBezTo>
                  <a:cubicBezTo>
                    <a:pt x="65" y="0"/>
                    <a:pt x="32" y="6"/>
                    <a:pt x="0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8A69813-9B02-472B-86D9-41B1CBFB4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588" y="2431618"/>
              <a:ext cx="446393" cy="927792"/>
            </a:xfrm>
            <a:custGeom>
              <a:avLst/>
              <a:gdLst>
                <a:gd name="connsiteX0" fmla="*/ 26518 w 446393"/>
                <a:gd name="connsiteY0" fmla="*/ 553286 h 927792"/>
                <a:gd name="connsiteX1" fmla="*/ 419875 w 446393"/>
                <a:gd name="connsiteY1" fmla="*/ 553286 h 927792"/>
                <a:gd name="connsiteX2" fmla="*/ 446393 w 446393"/>
                <a:gd name="connsiteY2" fmla="*/ 577319 h 927792"/>
                <a:gd name="connsiteX3" fmla="*/ 446393 w 446393"/>
                <a:gd name="connsiteY3" fmla="*/ 581324 h 927792"/>
                <a:gd name="connsiteX4" fmla="*/ 419875 w 446393"/>
                <a:gd name="connsiteY4" fmla="*/ 605356 h 927792"/>
                <a:gd name="connsiteX5" fmla="*/ 446393 w 446393"/>
                <a:gd name="connsiteY5" fmla="*/ 629389 h 927792"/>
                <a:gd name="connsiteX6" fmla="*/ 446393 w 446393"/>
                <a:gd name="connsiteY6" fmla="*/ 635397 h 927792"/>
                <a:gd name="connsiteX7" fmla="*/ 419875 w 446393"/>
                <a:gd name="connsiteY7" fmla="*/ 659430 h 927792"/>
                <a:gd name="connsiteX8" fmla="*/ 446393 w 446393"/>
                <a:gd name="connsiteY8" fmla="*/ 683462 h 927792"/>
                <a:gd name="connsiteX9" fmla="*/ 446393 w 446393"/>
                <a:gd name="connsiteY9" fmla="*/ 689470 h 927792"/>
                <a:gd name="connsiteX10" fmla="*/ 419875 w 446393"/>
                <a:gd name="connsiteY10" fmla="*/ 713503 h 927792"/>
                <a:gd name="connsiteX11" fmla="*/ 446393 w 446393"/>
                <a:gd name="connsiteY11" fmla="*/ 737535 h 927792"/>
                <a:gd name="connsiteX12" fmla="*/ 446393 w 446393"/>
                <a:gd name="connsiteY12" fmla="*/ 743543 h 927792"/>
                <a:gd name="connsiteX13" fmla="*/ 419875 w 446393"/>
                <a:gd name="connsiteY13" fmla="*/ 767576 h 927792"/>
                <a:gd name="connsiteX14" fmla="*/ 446393 w 446393"/>
                <a:gd name="connsiteY14" fmla="*/ 791608 h 927792"/>
                <a:gd name="connsiteX15" fmla="*/ 446393 w 446393"/>
                <a:gd name="connsiteY15" fmla="*/ 795614 h 927792"/>
                <a:gd name="connsiteX16" fmla="*/ 419875 w 446393"/>
                <a:gd name="connsiteY16" fmla="*/ 819646 h 927792"/>
                <a:gd name="connsiteX17" fmla="*/ 446393 w 446393"/>
                <a:gd name="connsiteY17" fmla="*/ 843678 h 927792"/>
                <a:gd name="connsiteX18" fmla="*/ 446393 w 446393"/>
                <a:gd name="connsiteY18" fmla="*/ 849687 h 927792"/>
                <a:gd name="connsiteX19" fmla="*/ 419875 w 446393"/>
                <a:gd name="connsiteY19" fmla="*/ 873719 h 927792"/>
                <a:gd name="connsiteX20" fmla="*/ 446393 w 446393"/>
                <a:gd name="connsiteY20" fmla="*/ 897752 h 927792"/>
                <a:gd name="connsiteX21" fmla="*/ 446393 w 446393"/>
                <a:gd name="connsiteY21" fmla="*/ 903760 h 927792"/>
                <a:gd name="connsiteX22" fmla="*/ 419875 w 446393"/>
                <a:gd name="connsiteY22" fmla="*/ 927792 h 927792"/>
                <a:gd name="connsiteX23" fmla="*/ 26518 w 446393"/>
                <a:gd name="connsiteY23" fmla="*/ 927792 h 927792"/>
                <a:gd name="connsiteX24" fmla="*/ 0 w 446393"/>
                <a:gd name="connsiteY24" fmla="*/ 903760 h 927792"/>
                <a:gd name="connsiteX25" fmla="*/ 0 w 446393"/>
                <a:gd name="connsiteY25" fmla="*/ 897752 h 927792"/>
                <a:gd name="connsiteX26" fmla="*/ 26518 w 446393"/>
                <a:gd name="connsiteY26" fmla="*/ 873719 h 927792"/>
                <a:gd name="connsiteX27" fmla="*/ 0 w 446393"/>
                <a:gd name="connsiteY27" fmla="*/ 849687 h 927792"/>
                <a:gd name="connsiteX28" fmla="*/ 0 w 446393"/>
                <a:gd name="connsiteY28" fmla="*/ 843678 h 927792"/>
                <a:gd name="connsiteX29" fmla="*/ 26518 w 446393"/>
                <a:gd name="connsiteY29" fmla="*/ 819646 h 927792"/>
                <a:gd name="connsiteX30" fmla="*/ 0 w 446393"/>
                <a:gd name="connsiteY30" fmla="*/ 795614 h 927792"/>
                <a:gd name="connsiteX31" fmla="*/ 0 w 446393"/>
                <a:gd name="connsiteY31" fmla="*/ 791608 h 927792"/>
                <a:gd name="connsiteX32" fmla="*/ 26518 w 446393"/>
                <a:gd name="connsiteY32" fmla="*/ 767576 h 927792"/>
                <a:gd name="connsiteX33" fmla="*/ 0 w 446393"/>
                <a:gd name="connsiteY33" fmla="*/ 743543 h 927792"/>
                <a:gd name="connsiteX34" fmla="*/ 0 w 446393"/>
                <a:gd name="connsiteY34" fmla="*/ 737535 h 927792"/>
                <a:gd name="connsiteX35" fmla="*/ 26518 w 446393"/>
                <a:gd name="connsiteY35" fmla="*/ 713503 h 927792"/>
                <a:gd name="connsiteX36" fmla="*/ 0 w 446393"/>
                <a:gd name="connsiteY36" fmla="*/ 689470 h 927792"/>
                <a:gd name="connsiteX37" fmla="*/ 0 w 446393"/>
                <a:gd name="connsiteY37" fmla="*/ 683462 h 927792"/>
                <a:gd name="connsiteX38" fmla="*/ 26518 w 446393"/>
                <a:gd name="connsiteY38" fmla="*/ 659430 h 927792"/>
                <a:gd name="connsiteX39" fmla="*/ 0 w 446393"/>
                <a:gd name="connsiteY39" fmla="*/ 635397 h 927792"/>
                <a:gd name="connsiteX40" fmla="*/ 0 w 446393"/>
                <a:gd name="connsiteY40" fmla="*/ 629389 h 927792"/>
                <a:gd name="connsiteX41" fmla="*/ 26518 w 446393"/>
                <a:gd name="connsiteY41" fmla="*/ 605356 h 927792"/>
                <a:gd name="connsiteX42" fmla="*/ 0 w 446393"/>
                <a:gd name="connsiteY42" fmla="*/ 581324 h 927792"/>
                <a:gd name="connsiteX43" fmla="*/ 0 w 446393"/>
                <a:gd name="connsiteY43" fmla="*/ 577319 h 927792"/>
                <a:gd name="connsiteX44" fmla="*/ 26518 w 446393"/>
                <a:gd name="connsiteY44" fmla="*/ 553286 h 927792"/>
                <a:gd name="connsiteX45" fmla="*/ 64532 w 446393"/>
                <a:gd name="connsiteY45" fmla="*/ 318585 h 927792"/>
                <a:gd name="connsiteX46" fmla="*/ 383870 w 446393"/>
                <a:gd name="connsiteY46" fmla="*/ 318585 h 927792"/>
                <a:gd name="connsiteX47" fmla="*/ 365794 w 446393"/>
                <a:gd name="connsiteY47" fmla="*/ 352743 h 927792"/>
                <a:gd name="connsiteX48" fmla="*/ 385878 w 446393"/>
                <a:gd name="connsiteY48" fmla="*/ 388911 h 927792"/>
                <a:gd name="connsiteX49" fmla="*/ 60515 w 446393"/>
                <a:gd name="connsiteY49" fmla="*/ 388911 h 927792"/>
                <a:gd name="connsiteX50" fmla="*/ 82608 w 446393"/>
                <a:gd name="connsiteY50" fmla="*/ 352743 h 927792"/>
                <a:gd name="connsiteX51" fmla="*/ 64532 w 446393"/>
                <a:gd name="connsiteY51" fmla="*/ 318585 h 927792"/>
                <a:gd name="connsiteX52" fmla="*/ 191067 w 446393"/>
                <a:gd name="connsiteY52" fmla="*/ 0 h 927792"/>
                <a:gd name="connsiteX53" fmla="*/ 255326 w 446393"/>
                <a:gd name="connsiteY53" fmla="*/ 0 h 927792"/>
                <a:gd name="connsiteX54" fmla="*/ 275407 w 446393"/>
                <a:gd name="connsiteY54" fmla="*/ 20027 h 927792"/>
                <a:gd name="connsiteX55" fmla="*/ 255326 w 446393"/>
                <a:gd name="connsiteY55" fmla="*/ 40054 h 927792"/>
                <a:gd name="connsiteX56" fmla="*/ 249302 w 446393"/>
                <a:gd name="connsiteY56" fmla="*/ 40054 h 927792"/>
                <a:gd name="connsiteX57" fmla="*/ 249302 w 446393"/>
                <a:gd name="connsiteY57" fmla="*/ 86116 h 927792"/>
                <a:gd name="connsiteX58" fmla="*/ 401917 w 446393"/>
                <a:gd name="connsiteY58" fmla="*/ 118159 h 927792"/>
                <a:gd name="connsiteX59" fmla="*/ 424006 w 446393"/>
                <a:gd name="connsiteY59" fmla="*/ 146197 h 927792"/>
                <a:gd name="connsiteX60" fmla="*/ 395893 w 446393"/>
                <a:gd name="connsiteY60" fmla="*/ 176238 h 927792"/>
                <a:gd name="connsiteX61" fmla="*/ 223196 w 446393"/>
                <a:gd name="connsiteY61" fmla="*/ 176238 h 927792"/>
                <a:gd name="connsiteX62" fmla="*/ 52507 w 446393"/>
                <a:gd name="connsiteY62" fmla="*/ 176238 h 927792"/>
                <a:gd name="connsiteX63" fmla="*/ 22386 w 446393"/>
                <a:gd name="connsiteY63" fmla="*/ 146197 h 927792"/>
                <a:gd name="connsiteX64" fmla="*/ 44475 w 446393"/>
                <a:gd name="connsiteY64" fmla="*/ 118159 h 927792"/>
                <a:gd name="connsiteX65" fmla="*/ 197091 w 446393"/>
                <a:gd name="connsiteY65" fmla="*/ 86116 h 927792"/>
                <a:gd name="connsiteX66" fmla="*/ 197091 w 446393"/>
                <a:gd name="connsiteY66" fmla="*/ 40054 h 927792"/>
                <a:gd name="connsiteX67" fmla="*/ 191067 w 446393"/>
                <a:gd name="connsiteY67" fmla="*/ 40054 h 927792"/>
                <a:gd name="connsiteX68" fmla="*/ 170986 w 446393"/>
                <a:gd name="connsiteY68" fmla="*/ 20027 h 927792"/>
                <a:gd name="connsiteX69" fmla="*/ 191067 w 446393"/>
                <a:gd name="connsiteY69" fmla="*/ 0 h 92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6393" h="927792">
                  <a:moveTo>
                    <a:pt x="26518" y="553286"/>
                  </a:moveTo>
                  <a:cubicBezTo>
                    <a:pt x="26518" y="553286"/>
                    <a:pt x="26518" y="553286"/>
                    <a:pt x="419875" y="553286"/>
                  </a:cubicBezTo>
                  <a:cubicBezTo>
                    <a:pt x="435344" y="553286"/>
                    <a:pt x="446393" y="563300"/>
                    <a:pt x="446393" y="577319"/>
                  </a:cubicBezTo>
                  <a:cubicBezTo>
                    <a:pt x="446393" y="577319"/>
                    <a:pt x="446393" y="577319"/>
                    <a:pt x="446393" y="581324"/>
                  </a:cubicBezTo>
                  <a:cubicBezTo>
                    <a:pt x="446393" y="595343"/>
                    <a:pt x="435344" y="605356"/>
                    <a:pt x="419875" y="605356"/>
                  </a:cubicBezTo>
                  <a:cubicBezTo>
                    <a:pt x="435344" y="605356"/>
                    <a:pt x="446393" y="617373"/>
                    <a:pt x="446393" y="629389"/>
                  </a:cubicBezTo>
                  <a:cubicBezTo>
                    <a:pt x="446393" y="629389"/>
                    <a:pt x="446393" y="629389"/>
                    <a:pt x="446393" y="635397"/>
                  </a:cubicBezTo>
                  <a:cubicBezTo>
                    <a:pt x="446393" y="649416"/>
                    <a:pt x="435344" y="659430"/>
                    <a:pt x="419875" y="659430"/>
                  </a:cubicBezTo>
                  <a:cubicBezTo>
                    <a:pt x="435344" y="659430"/>
                    <a:pt x="446393" y="671446"/>
                    <a:pt x="446393" y="683462"/>
                  </a:cubicBezTo>
                  <a:cubicBezTo>
                    <a:pt x="446393" y="683462"/>
                    <a:pt x="446393" y="683462"/>
                    <a:pt x="446393" y="689470"/>
                  </a:cubicBezTo>
                  <a:cubicBezTo>
                    <a:pt x="446393" y="703489"/>
                    <a:pt x="435344" y="713503"/>
                    <a:pt x="419875" y="713503"/>
                  </a:cubicBezTo>
                  <a:cubicBezTo>
                    <a:pt x="435344" y="713503"/>
                    <a:pt x="446393" y="723516"/>
                    <a:pt x="446393" y="737535"/>
                  </a:cubicBezTo>
                  <a:cubicBezTo>
                    <a:pt x="446393" y="737535"/>
                    <a:pt x="446393" y="737535"/>
                    <a:pt x="446393" y="743543"/>
                  </a:cubicBezTo>
                  <a:cubicBezTo>
                    <a:pt x="446393" y="755559"/>
                    <a:pt x="435344" y="767576"/>
                    <a:pt x="419875" y="767576"/>
                  </a:cubicBezTo>
                  <a:cubicBezTo>
                    <a:pt x="435344" y="767576"/>
                    <a:pt x="446393" y="777589"/>
                    <a:pt x="446393" y="791608"/>
                  </a:cubicBezTo>
                  <a:cubicBezTo>
                    <a:pt x="446393" y="791608"/>
                    <a:pt x="446393" y="791608"/>
                    <a:pt x="446393" y="795614"/>
                  </a:cubicBezTo>
                  <a:cubicBezTo>
                    <a:pt x="446393" y="809632"/>
                    <a:pt x="435344" y="819646"/>
                    <a:pt x="419875" y="819646"/>
                  </a:cubicBezTo>
                  <a:cubicBezTo>
                    <a:pt x="435344" y="819646"/>
                    <a:pt x="446393" y="831662"/>
                    <a:pt x="446393" y="843678"/>
                  </a:cubicBezTo>
                  <a:cubicBezTo>
                    <a:pt x="446393" y="843678"/>
                    <a:pt x="446393" y="843678"/>
                    <a:pt x="446393" y="849687"/>
                  </a:cubicBezTo>
                  <a:cubicBezTo>
                    <a:pt x="446393" y="863706"/>
                    <a:pt x="435344" y="873719"/>
                    <a:pt x="419875" y="873719"/>
                  </a:cubicBezTo>
                  <a:cubicBezTo>
                    <a:pt x="435344" y="873719"/>
                    <a:pt x="446393" y="885735"/>
                    <a:pt x="446393" y="897752"/>
                  </a:cubicBezTo>
                  <a:cubicBezTo>
                    <a:pt x="446393" y="897752"/>
                    <a:pt x="446393" y="897752"/>
                    <a:pt x="446393" y="903760"/>
                  </a:cubicBezTo>
                  <a:cubicBezTo>
                    <a:pt x="446393" y="917779"/>
                    <a:pt x="435344" y="927792"/>
                    <a:pt x="419875" y="927792"/>
                  </a:cubicBezTo>
                  <a:cubicBezTo>
                    <a:pt x="419875" y="927792"/>
                    <a:pt x="419875" y="927792"/>
                    <a:pt x="26518" y="927792"/>
                  </a:cubicBezTo>
                  <a:cubicBezTo>
                    <a:pt x="11049" y="927792"/>
                    <a:pt x="0" y="917779"/>
                    <a:pt x="0" y="903760"/>
                  </a:cubicBezTo>
                  <a:cubicBezTo>
                    <a:pt x="0" y="903760"/>
                    <a:pt x="0" y="903760"/>
                    <a:pt x="0" y="897752"/>
                  </a:cubicBezTo>
                  <a:cubicBezTo>
                    <a:pt x="0" y="885735"/>
                    <a:pt x="11049" y="873719"/>
                    <a:pt x="26518" y="873719"/>
                  </a:cubicBezTo>
                  <a:cubicBezTo>
                    <a:pt x="11049" y="873719"/>
                    <a:pt x="0" y="863706"/>
                    <a:pt x="0" y="849687"/>
                  </a:cubicBezTo>
                  <a:cubicBezTo>
                    <a:pt x="0" y="849687"/>
                    <a:pt x="0" y="849687"/>
                    <a:pt x="0" y="843678"/>
                  </a:cubicBezTo>
                  <a:cubicBezTo>
                    <a:pt x="0" y="831662"/>
                    <a:pt x="11049" y="819646"/>
                    <a:pt x="26518" y="819646"/>
                  </a:cubicBezTo>
                  <a:cubicBezTo>
                    <a:pt x="11049" y="819646"/>
                    <a:pt x="0" y="809632"/>
                    <a:pt x="0" y="795614"/>
                  </a:cubicBezTo>
                  <a:cubicBezTo>
                    <a:pt x="0" y="795614"/>
                    <a:pt x="0" y="795614"/>
                    <a:pt x="0" y="791608"/>
                  </a:cubicBezTo>
                  <a:cubicBezTo>
                    <a:pt x="0" y="777589"/>
                    <a:pt x="11049" y="767576"/>
                    <a:pt x="26518" y="767576"/>
                  </a:cubicBezTo>
                  <a:cubicBezTo>
                    <a:pt x="11049" y="767576"/>
                    <a:pt x="0" y="755559"/>
                    <a:pt x="0" y="743543"/>
                  </a:cubicBezTo>
                  <a:cubicBezTo>
                    <a:pt x="0" y="743543"/>
                    <a:pt x="0" y="743543"/>
                    <a:pt x="0" y="737535"/>
                  </a:cubicBezTo>
                  <a:cubicBezTo>
                    <a:pt x="0" y="723516"/>
                    <a:pt x="11049" y="713503"/>
                    <a:pt x="26518" y="713503"/>
                  </a:cubicBezTo>
                  <a:cubicBezTo>
                    <a:pt x="11049" y="713503"/>
                    <a:pt x="0" y="703489"/>
                    <a:pt x="0" y="689470"/>
                  </a:cubicBezTo>
                  <a:cubicBezTo>
                    <a:pt x="0" y="689470"/>
                    <a:pt x="0" y="689470"/>
                    <a:pt x="0" y="683462"/>
                  </a:cubicBezTo>
                  <a:cubicBezTo>
                    <a:pt x="0" y="671446"/>
                    <a:pt x="11049" y="659430"/>
                    <a:pt x="26518" y="659430"/>
                  </a:cubicBezTo>
                  <a:cubicBezTo>
                    <a:pt x="11049" y="659430"/>
                    <a:pt x="0" y="649416"/>
                    <a:pt x="0" y="635397"/>
                  </a:cubicBezTo>
                  <a:cubicBezTo>
                    <a:pt x="0" y="635397"/>
                    <a:pt x="0" y="635397"/>
                    <a:pt x="0" y="629389"/>
                  </a:cubicBezTo>
                  <a:cubicBezTo>
                    <a:pt x="0" y="617373"/>
                    <a:pt x="11049" y="605356"/>
                    <a:pt x="26518" y="605356"/>
                  </a:cubicBezTo>
                  <a:cubicBezTo>
                    <a:pt x="11049" y="605356"/>
                    <a:pt x="0" y="595343"/>
                    <a:pt x="0" y="581324"/>
                  </a:cubicBezTo>
                  <a:cubicBezTo>
                    <a:pt x="0" y="581324"/>
                    <a:pt x="0" y="581324"/>
                    <a:pt x="0" y="577319"/>
                  </a:cubicBezTo>
                  <a:cubicBezTo>
                    <a:pt x="0" y="563300"/>
                    <a:pt x="11049" y="553286"/>
                    <a:pt x="26518" y="553286"/>
                  </a:cubicBezTo>
                  <a:close/>
                  <a:moveTo>
                    <a:pt x="64532" y="318585"/>
                  </a:moveTo>
                  <a:cubicBezTo>
                    <a:pt x="64532" y="318585"/>
                    <a:pt x="64532" y="318585"/>
                    <a:pt x="383870" y="318585"/>
                  </a:cubicBezTo>
                  <a:cubicBezTo>
                    <a:pt x="371819" y="324613"/>
                    <a:pt x="365794" y="338678"/>
                    <a:pt x="365794" y="352743"/>
                  </a:cubicBezTo>
                  <a:cubicBezTo>
                    <a:pt x="365794" y="368818"/>
                    <a:pt x="373828" y="382883"/>
                    <a:pt x="385878" y="388911"/>
                  </a:cubicBezTo>
                  <a:cubicBezTo>
                    <a:pt x="385878" y="388911"/>
                    <a:pt x="385878" y="388911"/>
                    <a:pt x="60515" y="388911"/>
                  </a:cubicBezTo>
                  <a:cubicBezTo>
                    <a:pt x="72566" y="382883"/>
                    <a:pt x="82608" y="368818"/>
                    <a:pt x="82608" y="352743"/>
                  </a:cubicBezTo>
                  <a:cubicBezTo>
                    <a:pt x="82608" y="338678"/>
                    <a:pt x="74574" y="324613"/>
                    <a:pt x="64532" y="318585"/>
                  </a:cubicBezTo>
                  <a:close/>
                  <a:moveTo>
                    <a:pt x="191067" y="0"/>
                  </a:moveTo>
                  <a:cubicBezTo>
                    <a:pt x="191067" y="0"/>
                    <a:pt x="191067" y="0"/>
                    <a:pt x="255326" y="0"/>
                  </a:cubicBezTo>
                  <a:cubicBezTo>
                    <a:pt x="265366" y="0"/>
                    <a:pt x="275407" y="10013"/>
                    <a:pt x="275407" y="20027"/>
                  </a:cubicBezTo>
                  <a:cubicBezTo>
                    <a:pt x="275407" y="32043"/>
                    <a:pt x="265366" y="40054"/>
                    <a:pt x="255326" y="40054"/>
                  </a:cubicBezTo>
                  <a:cubicBezTo>
                    <a:pt x="255326" y="40054"/>
                    <a:pt x="255326" y="40054"/>
                    <a:pt x="249302" y="40054"/>
                  </a:cubicBezTo>
                  <a:cubicBezTo>
                    <a:pt x="249302" y="40054"/>
                    <a:pt x="249302" y="40054"/>
                    <a:pt x="249302" y="86116"/>
                  </a:cubicBezTo>
                  <a:cubicBezTo>
                    <a:pt x="315569" y="88119"/>
                    <a:pt x="371796" y="100135"/>
                    <a:pt x="401917" y="118159"/>
                  </a:cubicBezTo>
                  <a:cubicBezTo>
                    <a:pt x="415974" y="124168"/>
                    <a:pt x="424006" y="132178"/>
                    <a:pt x="424006" y="146197"/>
                  </a:cubicBezTo>
                  <a:cubicBezTo>
                    <a:pt x="424006" y="164222"/>
                    <a:pt x="411958" y="176238"/>
                    <a:pt x="395893" y="176238"/>
                  </a:cubicBezTo>
                  <a:cubicBezTo>
                    <a:pt x="395893" y="176238"/>
                    <a:pt x="395893" y="176238"/>
                    <a:pt x="223196" y="176238"/>
                  </a:cubicBezTo>
                  <a:cubicBezTo>
                    <a:pt x="223196" y="176238"/>
                    <a:pt x="223196" y="176238"/>
                    <a:pt x="52507" y="176238"/>
                  </a:cubicBezTo>
                  <a:cubicBezTo>
                    <a:pt x="36442" y="176238"/>
                    <a:pt x="22386" y="164222"/>
                    <a:pt x="22386" y="146197"/>
                  </a:cubicBezTo>
                  <a:cubicBezTo>
                    <a:pt x="22386" y="132178"/>
                    <a:pt x="30418" y="124168"/>
                    <a:pt x="44475" y="118159"/>
                  </a:cubicBezTo>
                  <a:cubicBezTo>
                    <a:pt x="74597" y="100135"/>
                    <a:pt x="130824" y="88119"/>
                    <a:pt x="197091" y="86116"/>
                  </a:cubicBezTo>
                  <a:cubicBezTo>
                    <a:pt x="197091" y="86116"/>
                    <a:pt x="197091" y="86116"/>
                    <a:pt x="197091" y="40054"/>
                  </a:cubicBezTo>
                  <a:cubicBezTo>
                    <a:pt x="197091" y="40054"/>
                    <a:pt x="197091" y="40054"/>
                    <a:pt x="191067" y="40054"/>
                  </a:cubicBezTo>
                  <a:cubicBezTo>
                    <a:pt x="179018" y="40054"/>
                    <a:pt x="170986" y="32043"/>
                    <a:pt x="170986" y="20027"/>
                  </a:cubicBezTo>
                  <a:cubicBezTo>
                    <a:pt x="170986" y="10013"/>
                    <a:pt x="179018" y="0"/>
                    <a:pt x="191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D46425B-1D4F-438D-8C34-FD0968D488D9}"/>
              </a:ext>
            </a:extLst>
          </p:cNvPr>
          <p:cNvGrpSpPr/>
          <p:nvPr/>
        </p:nvGrpSpPr>
        <p:grpSpPr>
          <a:xfrm>
            <a:off x="6865398" y="5037902"/>
            <a:ext cx="448771" cy="530238"/>
            <a:chOff x="4602768" y="3117737"/>
            <a:chExt cx="418206" cy="494124"/>
          </a:xfrm>
        </p:grpSpPr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B21F8C9B-3C1B-4B65-873C-1D278DAA6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8" y="3117737"/>
              <a:ext cx="418206" cy="494124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3" name="Oval 312">
              <a:extLst>
                <a:ext uri="{FF2B5EF4-FFF2-40B4-BE49-F238E27FC236}">
                  <a16:creationId xmlns:a16="http://schemas.microsoft.com/office/drawing/2014/main" id="{623BF12D-4EE8-4841-A5A8-F842A89D8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313">
              <a:extLst>
                <a:ext uri="{FF2B5EF4-FFF2-40B4-BE49-F238E27FC236}">
                  <a16:creationId xmlns:a16="http://schemas.microsoft.com/office/drawing/2014/main" id="{2B7EB441-815F-4FB3-B0E7-FF778601E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198" y="3364627"/>
              <a:ext cx="83212" cy="832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63BEA3C-35C1-4860-B273-C1E704A7D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808" y="3244956"/>
              <a:ext cx="324271" cy="324269"/>
            </a:xfrm>
            <a:custGeom>
              <a:avLst/>
              <a:gdLst>
                <a:gd name="connsiteX0" fmla="*/ 165679 w 324271"/>
                <a:gd name="connsiteY0" fmla="*/ 283092 h 324269"/>
                <a:gd name="connsiteX1" fmla="*/ 171142 w 324271"/>
                <a:gd name="connsiteY1" fmla="*/ 288679 h 324269"/>
                <a:gd name="connsiteX2" fmla="*/ 171142 w 324271"/>
                <a:gd name="connsiteY2" fmla="*/ 318682 h 324269"/>
                <a:gd name="connsiteX3" fmla="*/ 165679 w 324271"/>
                <a:gd name="connsiteY3" fmla="*/ 324269 h 324269"/>
                <a:gd name="connsiteX4" fmla="*/ 160419 w 324271"/>
                <a:gd name="connsiteY4" fmla="*/ 318682 h 324269"/>
                <a:gd name="connsiteX5" fmla="*/ 160419 w 324271"/>
                <a:gd name="connsiteY5" fmla="*/ 288679 h 324269"/>
                <a:gd name="connsiteX6" fmla="*/ 165679 w 324271"/>
                <a:gd name="connsiteY6" fmla="*/ 283092 h 324269"/>
                <a:gd name="connsiteX7" fmla="*/ 5587 w 324271"/>
                <a:gd name="connsiteY7" fmla="*/ 159990 h 324269"/>
                <a:gd name="connsiteX8" fmla="*/ 35797 w 324271"/>
                <a:gd name="connsiteY8" fmla="*/ 159990 h 324269"/>
                <a:gd name="connsiteX9" fmla="*/ 41177 w 324271"/>
                <a:gd name="connsiteY9" fmla="*/ 165453 h 324269"/>
                <a:gd name="connsiteX10" fmla="*/ 35797 w 324271"/>
                <a:gd name="connsiteY10" fmla="*/ 170713 h 324269"/>
                <a:gd name="connsiteX11" fmla="*/ 5587 w 324271"/>
                <a:gd name="connsiteY11" fmla="*/ 170713 h 324269"/>
                <a:gd name="connsiteX12" fmla="*/ 0 w 324271"/>
                <a:gd name="connsiteY12" fmla="*/ 165453 h 324269"/>
                <a:gd name="connsiteX13" fmla="*/ 5587 w 324271"/>
                <a:gd name="connsiteY13" fmla="*/ 159990 h 324269"/>
                <a:gd name="connsiteX14" fmla="*/ 288873 w 324271"/>
                <a:gd name="connsiteY14" fmla="*/ 156559 h 324269"/>
                <a:gd name="connsiteX15" fmla="*/ 318920 w 324271"/>
                <a:gd name="connsiteY15" fmla="*/ 156559 h 324269"/>
                <a:gd name="connsiteX16" fmla="*/ 324271 w 324271"/>
                <a:gd name="connsiteY16" fmla="*/ 161819 h 324269"/>
                <a:gd name="connsiteX17" fmla="*/ 318920 w 324271"/>
                <a:gd name="connsiteY17" fmla="*/ 167282 h 324269"/>
                <a:gd name="connsiteX18" fmla="*/ 288873 w 324271"/>
                <a:gd name="connsiteY18" fmla="*/ 167282 h 324269"/>
                <a:gd name="connsiteX19" fmla="*/ 283522 w 324271"/>
                <a:gd name="connsiteY19" fmla="*/ 161819 h 324269"/>
                <a:gd name="connsiteX20" fmla="*/ 288873 w 324271"/>
                <a:gd name="connsiteY20" fmla="*/ 156559 h 324269"/>
                <a:gd name="connsiteX21" fmla="*/ 220023 w 324271"/>
                <a:gd name="connsiteY21" fmla="*/ 67904 h 324269"/>
                <a:gd name="connsiteX22" fmla="*/ 222484 w 324271"/>
                <a:gd name="connsiteY22" fmla="*/ 77150 h 324269"/>
                <a:gd name="connsiteX23" fmla="*/ 172444 w 324271"/>
                <a:gd name="connsiteY23" fmla="*/ 164477 h 324269"/>
                <a:gd name="connsiteX24" fmla="*/ 169325 w 324271"/>
                <a:gd name="connsiteY24" fmla="*/ 165310 h 324269"/>
                <a:gd name="connsiteX25" fmla="*/ 165881 w 324271"/>
                <a:gd name="connsiteY25" fmla="*/ 168159 h 324269"/>
                <a:gd name="connsiteX26" fmla="*/ 84027 w 324271"/>
                <a:gd name="connsiteY26" fmla="*/ 160179 h 324269"/>
                <a:gd name="connsiteX27" fmla="*/ 77842 w 324271"/>
                <a:gd name="connsiteY27" fmla="*/ 152812 h 324269"/>
                <a:gd name="connsiteX28" fmla="*/ 85471 w 324271"/>
                <a:gd name="connsiteY28" fmla="*/ 146673 h 324269"/>
                <a:gd name="connsiteX29" fmla="*/ 162743 w 324271"/>
                <a:gd name="connsiteY29" fmla="*/ 154226 h 324269"/>
                <a:gd name="connsiteX30" fmla="*/ 210794 w 324271"/>
                <a:gd name="connsiteY30" fmla="*/ 70370 h 324269"/>
                <a:gd name="connsiteX31" fmla="*/ 220023 w 324271"/>
                <a:gd name="connsiteY31" fmla="*/ 67904 h 324269"/>
                <a:gd name="connsiteX32" fmla="*/ 162135 w 324271"/>
                <a:gd name="connsiteY32" fmla="*/ 0 h 324269"/>
                <a:gd name="connsiteX33" fmla="*/ 167711 w 324271"/>
                <a:gd name="connsiteY33" fmla="*/ 5324 h 324269"/>
                <a:gd name="connsiteX34" fmla="*/ 167711 w 324271"/>
                <a:gd name="connsiteY34" fmla="*/ 35219 h 324269"/>
                <a:gd name="connsiteX35" fmla="*/ 162135 w 324271"/>
                <a:gd name="connsiteY35" fmla="*/ 40748 h 324269"/>
                <a:gd name="connsiteX36" fmla="*/ 156559 w 324271"/>
                <a:gd name="connsiteY36" fmla="*/ 35219 h 324269"/>
                <a:gd name="connsiteX37" fmla="*/ 156559 w 324271"/>
                <a:gd name="connsiteY37" fmla="*/ 5324 h 324269"/>
                <a:gd name="connsiteX38" fmla="*/ 162135 w 324271"/>
                <a:gd name="connsiteY38" fmla="*/ 0 h 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4271" h="324269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053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25067" y="589369"/>
            <a:ext cx="9601196" cy="938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7030A0"/>
                </a:solidFill>
                <a:latin typeface="Arial Black" panose="020B0A04020102020204" pitchFamily="34" charset="0"/>
              </a:rPr>
              <a:t>RULE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69319" y="1600308"/>
            <a:ext cx="9601196" cy="833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/>
              <a:t>Take the first letters from each picture and form the mystery word!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000880" y="3592071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236137" y="3592071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9055237" y="3592071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5067" y="4631371"/>
            <a:ext cx="260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</a:t>
            </a:r>
            <a:r>
              <a:rPr lang="en-US" sz="2800" dirty="0"/>
              <a:t>ASH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7207" y="4639765"/>
            <a:ext cx="2011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dirty="0"/>
              <a:t>IRPLANE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22052" y="4624566"/>
            <a:ext cx="114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</a:t>
            </a:r>
            <a:r>
              <a:rPr lang="en-US" sz="2800" dirty="0"/>
              <a:t>ITE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29463" y="4637808"/>
            <a:ext cx="111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</a:t>
            </a:r>
            <a:r>
              <a:rPr lang="en-US" sz="2800" dirty="0"/>
              <a:t>EG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6907" y="5311404"/>
            <a:ext cx="2778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solidFill>
                  <a:srgbClr val="00B050"/>
                </a:solidFill>
              </a:rPr>
              <a:t>W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u="sng" dirty="0">
                <a:solidFill>
                  <a:srgbClr val="00B050"/>
                </a:solidFill>
              </a:rPr>
              <a:t>A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u="sng" dirty="0">
                <a:solidFill>
                  <a:srgbClr val="00B050"/>
                </a:solidFill>
              </a:rPr>
              <a:t>L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u="sng" dirty="0">
                <a:solidFill>
                  <a:srgbClr val="00B050"/>
                </a:solidFill>
              </a:rPr>
              <a:t>K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2050" name="Picture 2" descr="Classic wind kite 3D - TurboSquid 120366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79" b="18848"/>
          <a:stretch/>
        </p:blipFill>
        <p:spPr bwMode="auto">
          <a:xfrm>
            <a:off x="9735896" y="3192879"/>
            <a:ext cx="2516074" cy="147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nd Washing: Why It Mat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8" y="3192879"/>
            <a:ext cx="2438549" cy="138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irplane là gì? Tất tần tật những khái niệm về Airplane bạn nên biết -  Travelgear Blo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t="8833" b="18561"/>
          <a:stretch/>
        </p:blipFill>
        <p:spPr bwMode="auto">
          <a:xfrm>
            <a:off x="3695925" y="3226393"/>
            <a:ext cx="2376974" cy="14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11 Best Treatments for Restless Legs Syndrom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9363" b="12463"/>
          <a:stretch/>
        </p:blipFill>
        <p:spPr bwMode="auto">
          <a:xfrm>
            <a:off x="6826025" y="3192879"/>
            <a:ext cx="2124559" cy="142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4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ere&amp;#39;s each Oregon State alumni to gold medal at the Olympics | RSN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r="2922"/>
          <a:stretch/>
        </p:blipFill>
        <p:spPr bwMode="auto">
          <a:xfrm>
            <a:off x="1701861" y="4593994"/>
            <a:ext cx="3307976" cy="19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BA rankings: The Top 25 players under 25, 2020-21 edition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r="22878" b="12857"/>
          <a:stretch/>
        </p:blipFill>
        <p:spPr bwMode="auto">
          <a:xfrm>
            <a:off x="4220788" y="2336322"/>
            <a:ext cx="3063822" cy="209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at B2B | LinkedIn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r="6200"/>
          <a:stretch/>
        </p:blipFill>
        <p:spPr bwMode="auto">
          <a:xfrm>
            <a:off x="-20160" y="2344721"/>
            <a:ext cx="3262439" cy="208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ts Là Gì? Khám Phá Những Loại Nuts Phổ Biến Trong Làm Bá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87" y="4593994"/>
            <a:ext cx="3114782" cy="20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timum cycling off 69% - medpharmres.com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4"/>
            <a:ext cx="3192002" cy="212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RN | Horse Riding Networ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33" y="-9084"/>
            <a:ext cx="2697810" cy="21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Do You Like Them Apples? - The Wellness Connec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88" y="-40011"/>
            <a:ext cx="3286519" cy="21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ee Preposition Cliparts, Download Free Preposition Cliparts png images,  Free ClipArts on Clipart Librar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r="6022" b="7289"/>
          <a:stretch/>
        </p:blipFill>
        <p:spPr bwMode="auto">
          <a:xfrm>
            <a:off x="8095228" y="2306338"/>
            <a:ext cx="3328879" cy="21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02142" y="6140162"/>
            <a:ext cx="177381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O</a:t>
            </a:r>
            <a:r>
              <a:rPr lang="en-US" sz="2800" dirty="0"/>
              <a:t>LYMPIC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558617" y="842508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7403529" y="799393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3587295" y="3622140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7474019" y="3385198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7737" y="1620591"/>
            <a:ext cx="18269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dirty="0"/>
              <a:t>YCLING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7120" y="1614619"/>
            <a:ext cx="283763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H</a:t>
            </a:r>
            <a:r>
              <a:rPr lang="en-US" sz="2800" dirty="0"/>
              <a:t>ORSE-RIDING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16330" y="1647951"/>
            <a:ext cx="18718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dirty="0"/>
              <a:t>PPLE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397" y="3899969"/>
            <a:ext cx="17754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</a:t>
            </a:r>
            <a:r>
              <a:rPr lang="en-US" sz="2800" dirty="0"/>
              <a:t>EAT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19149" y="3956062"/>
            <a:ext cx="157344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dirty="0"/>
              <a:t>LAYER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08530" y="3910854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</a:rPr>
              <a:t>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619429" y="6069324"/>
            <a:ext cx="116249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N</a:t>
            </a:r>
            <a:r>
              <a:rPr lang="en-US" sz="2800" dirty="0"/>
              <a:t>UTS</a:t>
            </a: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11594629" y="799393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11594629" y="3269110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5589971" y="5224615"/>
            <a:ext cx="431800" cy="431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9" grpId="0" animBg="1"/>
      <p:bldP spid="7" grpId="0" animBg="1"/>
      <p:bldP spid="5" grpId="0" animBg="1"/>
      <p:bldP spid="11" grpId="0" animBg="1"/>
      <p:bldP spid="1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7742" y="2355900"/>
            <a:ext cx="8377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u="sng" dirty="0">
                <a:solidFill>
                  <a:srgbClr val="002060"/>
                </a:solidFill>
              </a:rPr>
              <a:t>C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u="sng" dirty="0">
                <a:solidFill>
                  <a:srgbClr val="002060"/>
                </a:solidFill>
              </a:rPr>
              <a:t>H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u="sng" dirty="0">
                <a:solidFill>
                  <a:srgbClr val="002060"/>
                </a:solidFill>
              </a:rPr>
              <a:t>A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u="sng" dirty="0">
                <a:solidFill>
                  <a:srgbClr val="002060"/>
                </a:solidFill>
              </a:rPr>
              <a:t>M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u="sng" dirty="0">
                <a:solidFill>
                  <a:srgbClr val="002060"/>
                </a:solidFill>
              </a:rPr>
              <a:t>P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u="sng" dirty="0">
                <a:solidFill>
                  <a:srgbClr val="002060"/>
                </a:solidFill>
              </a:rPr>
              <a:t>I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u="sng" dirty="0">
                <a:solidFill>
                  <a:srgbClr val="002060"/>
                </a:solidFill>
              </a:rPr>
              <a:t>O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u="sng" dirty="0">
                <a:solidFill>
                  <a:srgbClr val="002060"/>
                </a:solidFill>
              </a:rPr>
              <a:t>N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126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50530" y="1443358"/>
            <a:ext cx="10883397" cy="34163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7200" dirty="0">
                <a:latin typeface="Arial Black" panose="020B0A04020102020204" pitchFamily="34" charset="0"/>
              </a:rPr>
              <a:t>UNIT 6: SPORTS</a:t>
            </a:r>
          </a:p>
          <a:p>
            <a:pPr lvl="0" algn="ctr"/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2</a:t>
            </a:r>
          </a:p>
          <a:p>
            <a:pPr algn="ctr"/>
            <a:r>
              <a:rPr lang="en-US" sz="72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Historic" panose="020B0502040204020203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5DF2B72-8665-4AB2-8CAD-DB1CC0CD1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222B92-ACDD-4482-B135-FC7CF97BE478}"/>
              </a:ext>
            </a:extLst>
          </p:cNvPr>
          <p:cNvSpPr/>
          <p:nvPr/>
        </p:nvSpPr>
        <p:spPr>
          <a:xfrm>
            <a:off x="179294" y="1646808"/>
            <a:ext cx="51278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When and where are the next Olympic Games? </a:t>
            </a:r>
          </a:p>
          <a:p>
            <a:pPr algn="ctr"/>
            <a:r>
              <a:rPr lang="en-US" sz="5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222B92-ACDD-4482-B135-FC7CF97BE478}"/>
              </a:ext>
            </a:extLst>
          </p:cNvPr>
          <p:cNvSpPr/>
          <p:nvPr/>
        </p:nvSpPr>
        <p:spPr>
          <a:xfrm>
            <a:off x="6866965" y="1646808"/>
            <a:ext cx="492162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Which sport in the box is NOT in the Olympics?</a:t>
            </a:r>
          </a:p>
          <a:p>
            <a:pPr algn="ctr"/>
            <a:r>
              <a:rPr lang="en-US" sz="5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77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568" y="328856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1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607" y="1720334"/>
            <a:ext cx="110097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swimming, marathon / running, golf, rugby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322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Arial Black</vt:lpstr>
      <vt:lpstr>Arial Rounded MT Bold</vt:lpstr>
      <vt:lpstr>Bodoni MT</vt:lpstr>
      <vt:lpstr>Brush Script MT</vt:lpstr>
      <vt:lpstr>Lato Black</vt:lpstr>
      <vt:lpstr>Segoe UI Black</vt:lpstr>
      <vt:lpstr>Segoe UI Historic</vt:lpstr>
      <vt:lpstr>Times New Roman</vt:lpstr>
      <vt:lpstr>Verdana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Nasil Phạm</cp:lastModifiedBy>
  <cp:revision>125</cp:revision>
  <cp:lastPrinted>2021-06-24T02:30:46Z</cp:lastPrinted>
  <dcterms:created xsi:type="dcterms:W3CDTF">2019-01-14T06:35:35Z</dcterms:created>
  <dcterms:modified xsi:type="dcterms:W3CDTF">2021-08-31T02:59:19Z</dcterms:modified>
</cp:coreProperties>
</file>